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98" r:id="rId7"/>
    <p:sldId id="294" r:id="rId8"/>
    <p:sldId id="262" r:id="rId9"/>
    <p:sldId id="295" r:id="rId10"/>
    <p:sldId id="263" r:id="rId11"/>
    <p:sldId id="296" r:id="rId12"/>
    <p:sldId id="264" r:id="rId13"/>
    <p:sldId id="265" r:id="rId14"/>
    <p:sldId id="266" r:id="rId15"/>
    <p:sldId id="267" r:id="rId16"/>
    <p:sldId id="268" r:id="rId17"/>
    <p:sldId id="299" r:id="rId18"/>
    <p:sldId id="300" r:id="rId19"/>
    <p:sldId id="271" r:id="rId20"/>
    <p:sldId id="272" r:id="rId21"/>
    <p:sldId id="297" r:id="rId22"/>
    <p:sldId id="273" r:id="rId23"/>
    <p:sldId id="274" r:id="rId24"/>
    <p:sldId id="275" r:id="rId25"/>
    <p:sldId id="276" r:id="rId26"/>
    <p:sldId id="277" r:id="rId27"/>
    <p:sldId id="278" r:id="rId28"/>
    <p:sldId id="292" r:id="rId29"/>
    <p:sldId id="283" r:id="rId30"/>
    <p:sldId id="284" r:id="rId31"/>
    <p:sldId id="291" r:id="rId32"/>
    <p:sldId id="293" r:id="rId33"/>
    <p:sldId id="282" r:id="rId34"/>
    <p:sldId id="301" r:id="rId35"/>
    <p:sldId id="302" r:id="rId36"/>
    <p:sldId id="285" r:id="rId37"/>
    <p:sldId id="286" r:id="rId38"/>
    <p:sldId id="287" r:id="rId39"/>
    <p:sldId id="288" r:id="rId40"/>
    <p:sldId id="289" r:id="rId41"/>
    <p:sldId id="290" r:id="rId42"/>
    <p:sldId id="303" r:id="rId43"/>
    <p:sldId id="305" r:id="rId44"/>
    <p:sldId id="307" r:id="rId45"/>
    <p:sldId id="308" r:id="rId46"/>
    <p:sldId id="306"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PT Sans Narrow" panose="020B050602020302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9" roundtripDataSignature="AMtx7mhOvJkFDTi+CdoNF5uzGBv6iio0U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9A318-9863-4FC5-99CF-B141661FEDA0}" v="3976" dt="2022-11-06T06:22:37.769"/>
    <p1510:client id="{C744751C-465A-98B4-30F5-DDA4F4594F90}" v="56" dt="2022-11-05T06:28:27.970"/>
  </p1510:revLst>
</p1510:revInfo>
</file>

<file path=ppt/tableStyles.xml><?xml version="1.0" encoding="utf-8"?>
<a:tblStyleLst xmlns:a="http://schemas.openxmlformats.org/drawingml/2006/main" def="{712546EA-7269-4FE9-B8DC-CE104B6301CD}">
  <a:tblStyle styleId="{712546EA-7269-4FE9-B8DC-CE104B6301C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7A27488-D76F-423D-8D38-25E711807759}"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AE6"/>
          </a:solidFill>
        </a:fill>
      </a:tcStyle>
    </a:wholeTbl>
    <a:band1H>
      <a:tcTxStyle b="off" i="off"/>
      <a:tcStyle>
        <a:tcBdr/>
        <a:fill>
          <a:solidFill>
            <a:srgbClr val="F9D3CA"/>
          </a:solidFill>
        </a:fill>
      </a:tcStyle>
    </a:band1H>
    <a:band2H>
      <a:tcTxStyle b="off" i="off"/>
      <a:tcStyle>
        <a:tcBdr/>
      </a:tcStyle>
    </a:band2H>
    <a:band1V>
      <a:tcTxStyle b="off" i="off"/>
      <a:tcStyle>
        <a:tcBdr/>
        <a:fill>
          <a:solidFill>
            <a:srgbClr val="F9D3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Gek Teng" userId="S::e0938616@u.nus.edu::85a23996-5ee6-4b25-9a48-304448caccea" providerId="AD" clId="Web-{02B2F75B-0813-DCF7-4DCF-B88EA2C27917}"/>
    <pc:docChg chg="addSld modSld sldOrd">
      <pc:chgData name="Tan Gek Teng" userId="S::e0938616@u.nus.edu::85a23996-5ee6-4b25-9a48-304448caccea" providerId="AD" clId="Web-{02B2F75B-0813-DCF7-4DCF-B88EA2C27917}" dt="2022-11-02T16:15:24.905" v="376"/>
      <pc:docMkLst>
        <pc:docMk/>
      </pc:docMkLst>
      <pc:sldChg chg="modSp modNotes">
        <pc:chgData name="Tan Gek Teng" userId="S::e0938616@u.nus.edu::85a23996-5ee6-4b25-9a48-304448caccea" providerId="AD" clId="Web-{02B2F75B-0813-DCF7-4DCF-B88EA2C27917}" dt="2022-11-02T15:54:34.560" v="50"/>
        <pc:sldMkLst>
          <pc:docMk/>
          <pc:sldMk cId="4146417319" sldId="286"/>
        </pc:sldMkLst>
        <pc:spChg chg="mod">
          <ac:chgData name="Tan Gek Teng" userId="S::e0938616@u.nus.edu::85a23996-5ee6-4b25-9a48-304448caccea" providerId="AD" clId="Web-{02B2F75B-0813-DCF7-4DCF-B88EA2C27917}" dt="2022-11-02T13:18:35.877" v="10" actId="20577"/>
          <ac:spMkLst>
            <pc:docMk/>
            <pc:sldMk cId="4146417319" sldId="286"/>
            <ac:spMk id="5" creationId="{6DAF05A1-CC1C-0334-162C-E007C0E60973}"/>
          </ac:spMkLst>
        </pc:spChg>
      </pc:sldChg>
      <pc:sldChg chg="modSp modNotes">
        <pc:chgData name="Tan Gek Teng" userId="S::e0938616@u.nus.edu::85a23996-5ee6-4b25-9a48-304448caccea" providerId="AD" clId="Web-{02B2F75B-0813-DCF7-4DCF-B88EA2C27917}" dt="2022-11-02T16:13:51.745" v="284"/>
        <pc:sldMkLst>
          <pc:docMk/>
          <pc:sldMk cId="2946416206" sldId="287"/>
        </pc:sldMkLst>
        <pc:spChg chg="mod">
          <ac:chgData name="Tan Gek Teng" userId="S::e0938616@u.nus.edu::85a23996-5ee6-4b25-9a48-304448caccea" providerId="AD" clId="Web-{02B2F75B-0813-DCF7-4DCF-B88EA2C27917}" dt="2022-11-02T13:18:32.236" v="8" actId="20577"/>
          <ac:spMkLst>
            <pc:docMk/>
            <pc:sldMk cId="2946416206" sldId="287"/>
            <ac:spMk id="6" creationId="{A435D730-9267-F006-25FD-4BCBD3A28CBE}"/>
          </ac:spMkLst>
        </pc:spChg>
      </pc:sldChg>
      <pc:sldChg chg="modSp modNotes">
        <pc:chgData name="Tan Gek Teng" userId="S::e0938616@u.nus.edu::85a23996-5ee6-4b25-9a48-304448caccea" providerId="AD" clId="Web-{02B2F75B-0813-DCF7-4DCF-B88EA2C27917}" dt="2022-11-02T16:15:19.858" v="374" actId="20577"/>
        <pc:sldMkLst>
          <pc:docMk/>
          <pc:sldMk cId="2061074383" sldId="289"/>
        </pc:sldMkLst>
        <pc:spChg chg="mod">
          <ac:chgData name="Tan Gek Teng" userId="S::e0938616@u.nus.edu::85a23996-5ee6-4b25-9a48-304448caccea" providerId="AD" clId="Web-{02B2F75B-0813-DCF7-4DCF-B88EA2C27917}" dt="2022-11-02T13:18:13.157" v="6" actId="20577"/>
          <ac:spMkLst>
            <pc:docMk/>
            <pc:sldMk cId="2061074383" sldId="289"/>
            <ac:spMk id="6" creationId="{33907294-134E-B1B3-DEB3-213B43FE1D09}"/>
          </ac:spMkLst>
        </pc:spChg>
        <pc:spChg chg="mod">
          <ac:chgData name="Tan Gek Teng" userId="S::e0938616@u.nus.edu::85a23996-5ee6-4b25-9a48-304448caccea" providerId="AD" clId="Web-{02B2F75B-0813-DCF7-4DCF-B88EA2C27917}" dt="2022-11-02T16:15:19.858" v="374" actId="20577"/>
          <ac:spMkLst>
            <pc:docMk/>
            <pc:sldMk cId="2061074383" sldId="289"/>
            <ac:spMk id="203" creationId="{00000000-0000-0000-0000-000000000000}"/>
          </ac:spMkLst>
        </pc:spChg>
      </pc:sldChg>
      <pc:sldChg chg="modSp">
        <pc:chgData name="Tan Gek Teng" userId="S::e0938616@u.nus.edu::85a23996-5ee6-4b25-9a48-304448caccea" providerId="AD" clId="Web-{02B2F75B-0813-DCF7-4DCF-B88EA2C27917}" dt="2022-11-02T16:15:24.905" v="376"/>
        <pc:sldMkLst>
          <pc:docMk/>
          <pc:sldMk cId="2335456558" sldId="290"/>
        </pc:sldMkLst>
        <pc:graphicFrameChg chg="mod modGraphic">
          <ac:chgData name="Tan Gek Teng" userId="S::e0938616@u.nus.edu::85a23996-5ee6-4b25-9a48-304448caccea" providerId="AD" clId="Web-{02B2F75B-0813-DCF7-4DCF-B88EA2C27917}" dt="2022-11-02T16:15:24.905" v="376"/>
          <ac:graphicFrameMkLst>
            <pc:docMk/>
            <pc:sldMk cId="2335456558" sldId="290"/>
            <ac:graphicFrameMk id="3" creationId="{7CA32AEF-CFB7-68FC-097E-8153C52E28D8}"/>
          </ac:graphicFrameMkLst>
        </pc:graphicFrameChg>
      </pc:sldChg>
      <pc:sldChg chg="addSp delSp modSp add ord replId modNotes">
        <pc:chgData name="Tan Gek Teng" userId="S::e0938616@u.nus.edu::85a23996-5ee6-4b25-9a48-304448caccea" providerId="AD" clId="Web-{02B2F75B-0813-DCF7-4DCF-B88EA2C27917}" dt="2022-11-02T15:44:20.224" v="48"/>
        <pc:sldMkLst>
          <pc:docMk/>
          <pc:sldMk cId="588436287" sldId="293"/>
        </pc:sldMkLst>
        <pc:spChg chg="mod">
          <ac:chgData name="Tan Gek Teng" userId="S::e0938616@u.nus.edu::85a23996-5ee6-4b25-9a48-304448caccea" providerId="AD" clId="Web-{02B2F75B-0813-DCF7-4DCF-B88EA2C27917}" dt="2022-11-02T15:43:49.192" v="44" actId="1076"/>
          <ac:spMkLst>
            <pc:docMk/>
            <pc:sldMk cId="588436287" sldId="293"/>
            <ac:spMk id="12" creationId="{0859A9AF-6AB4-5FF1-7A88-C492AECF4CDA}"/>
          </ac:spMkLst>
        </pc:spChg>
        <pc:spChg chg="mod">
          <ac:chgData name="Tan Gek Teng" userId="S::e0938616@u.nus.edu::85a23996-5ee6-4b25-9a48-304448caccea" providerId="AD" clId="Web-{02B2F75B-0813-DCF7-4DCF-B88EA2C27917}" dt="2022-11-02T15:42:05.391" v="21" actId="20577"/>
          <ac:spMkLst>
            <pc:docMk/>
            <pc:sldMk cId="588436287" sldId="293"/>
            <ac:spMk id="138" creationId="{00000000-0000-0000-0000-000000000000}"/>
          </ac:spMkLst>
        </pc:spChg>
        <pc:spChg chg="mod">
          <ac:chgData name="Tan Gek Teng" userId="S::e0938616@u.nus.edu::85a23996-5ee6-4b25-9a48-304448caccea" providerId="AD" clId="Web-{02B2F75B-0813-DCF7-4DCF-B88EA2C27917}" dt="2022-11-02T15:43:33.441" v="39" actId="14100"/>
          <ac:spMkLst>
            <pc:docMk/>
            <pc:sldMk cId="588436287" sldId="293"/>
            <ac:spMk id="139" creationId="{00000000-0000-0000-0000-000000000000}"/>
          </ac:spMkLst>
        </pc:spChg>
        <pc:graphicFrameChg chg="del">
          <ac:chgData name="Tan Gek Teng" userId="S::e0938616@u.nus.edu::85a23996-5ee6-4b25-9a48-304448caccea" providerId="AD" clId="Web-{02B2F75B-0813-DCF7-4DCF-B88EA2C27917}" dt="2022-11-02T15:42:10.891" v="22"/>
          <ac:graphicFrameMkLst>
            <pc:docMk/>
            <pc:sldMk cId="588436287" sldId="293"/>
            <ac:graphicFrameMk id="3" creationId="{3FFE3401-28CA-B8D8-FB7B-E9FFDC479C41}"/>
          </ac:graphicFrameMkLst>
        </pc:graphicFrameChg>
        <pc:picChg chg="add mod">
          <ac:chgData name="Tan Gek Teng" userId="S::e0938616@u.nus.edu::85a23996-5ee6-4b25-9a48-304448caccea" providerId="AD" clId="Web-{02B2F75B-0813-DCF7-4DCF-B88EA2C27917}" dt="2022-11-02T15:43:45.348" v="43" actId="1076"/>
          <ac:picMkLst>
            <pc:docMk/>
            <pc:sldMk cId="588436287" sldId="293"/>
            <ac:picMk id="2" creationId="{2F026E92-8536-C7F3-CDFF-E6E124F4656E}"/>
          </ac:picMkLst>
        </pc:picChg>
      </pc:sldChg>
    </pc:docChg>
  </pc:docChgLst>
  <pc:docChgLst>
    <pc:chgData name="Teoh Jeng Wei" userId="S::e0938628@u.nus.edu::e55fea12-cc15-43c7-ab27-d47964551a35" providerId="AD" clId="Web-{853A10F8-9637-683B-262F-81747B064387}"/>
    <pc:docChg chg="modSld sldOrd">
      <pc:chgData name="Teoh Jeng Wei" userId="S::e0938628@u.nus.edu::e55fea12-cc15-43c7-ab27-d47964551a35" providerId="AD" clId="Web-{853A10F8-9637-683B-262F-81747B064387}" dt="2022-11-02T14:36:46.274" v="4"/>
      <pc:docMkLst>
        <pc:docMk/>
      </pc:docMkLst>
      <pc:sldChg chg="modSp ord">
        <pc:chgData name="Teoh Jeng Wei" userId="S::e0938628@u.nus.edu::e55fea12-cc15-43c7-ab27-d47964551a35" providerId="AD" clId="Web-{853A10F8-9637-683B-262F-81747B064387}" dt="2022-11-02T14:36:46.274" v="4"/>
        <pc:sldMkLst>
          <pc:docMk/>
          <pc:sldMk cId="0" sldId="282"/>
        </pc:sldMkLst>
        <pc:spChg chg="mod">
          <ac:chgData name="Teoh Jeng Wei" userId="S::e0938628@u.nus.edu::e55fea12-cc15-43c7-ab27-d47964551a35" providerId="AD" clId="Web-{853A10F8-9637-683B-262F-81747B064387}" dt="2022-11-02T14:36:31.789" v="3" actId="20577"/>
          <ac:spMkLst>
            <pc:docMk/>
            <pc:sldMk cId="0" sldId="282"/>
            <ac:spMk id="265" creationId="{00000000-0000-0000-0000-000000000000}"/>
          </ac:spMkLst>
        </pc:spChg>
      </pc:sldChg>
    </pc:docChg>
  </pc:docChgLst>
  <pc:docChgLst>
    <pc:chgData name="Tan Gek Teng" userId="S::e0938616@u.nus.edu::85a23996-5ee6-4b25-9a48-304448caccea" providerId="AD" clId="Web-{B0CB023D-877E-37E3-AA8E-AC4287C2730E}"/>
    <pc:docChg chg="modSld">
      <pc:chgData name="Tan Gek Teng" userId="S::e0938616@u.nus.edu::85a23996-5ee6-4b25-9a48-304448caccea" providerId="AD" clId="Web-{B0CB023D-877E-37E3-AA8E-AC4287C2730E}" dt="2022-11-03T13:09:24.474" v="139" actId="20577"/>
      <pc:docMkLst>
        <pc:docMk/>
      </pc:docMkLst>
      <pc:sldChg chg="modSp">
        <pc:chgData name="Tan Gek Teng" userId="S::e0938616@u.nus.edu::85a23996-5ee6-4b25-9a48-304448caccea" providerId="AD" clId="Web-{B0CB023D-877E-37E3-AA8E-AC4287C2730E}" dt="2022-11-03T12:49:20.437" v="0" actId="20577"/>
        <pc:sldMkLst>
          <pc:docMk/>
          <pc:sldMk cId="0" sldId="263"/>
        </pc:sldMkLst>
        <pc:spChg chg="mod">
          <ac:chgData name="Tan Gek Teng" userId="S::e0938616@u.nus.edu::85a23996-5ee6-4b25-9a48-304448caccea" providerId="AD" clId="Web-{B0CB023D-877E-37E3-AA8E-AC4287C2730E}" dt="2022-11-03T12:49:20.437" v="0" actId="20577"/>
          <ac:spMkLst>
            <pc:docMk/>
            <pc:sldMk cId="0" sldId="263"/>
            <ac:spMk id="111" creationId="{00000000-0000-0000-0000-000000000000}"/>
          </ac:spMkLst>
        </pc:spChg>
      </pc:sldChg>
      <pc:sldChg chg="delSp modSp">
        <pc:chgData name="Tan Gek Teng" userId="S::e0938616@u.nus.edu::85a23996-5ee6-4b25-9a48-304448caccea" providerId="AD" clId="Web-{B0CB023D-877E-37E3-AA8E-AC4287C2730E}" dt="2022-11-03T13:09:06.614" v="135" actId="20577"/>
        <pc:sldMkLst>
          <pc:docMk/>
          <pc:sldMk cId="4146417319" sldId="286"/>
        </pc:sldMkLst>
        <pc:spChg chg="mod">
          <ac:chgData name="Tan Gek Teng" userId="S::e0938616@u.nus.edu::85a23996-5ee6-4b25-9a48-304448caccea" providerId="AD" clId="Web-{B0CB023D-877E-37E3-AA8E-AC4287C2730E}" dt="2022-11-03T13:07:24.722" v="102" actId="1076"/>
          <ac:spMkLst>
            <pc:docMk/>
            <pc:sldMk cId="4146417319" sldId="286"/>
            <ac:spMk id="5" creationId="{6DAF05A1-CC1C-0334-162C-E007C0E60973}"/>
          </ac:spMkLst>
        </pc:spChg>
        <pc:spChg chg="mod">
          <ac:chgData name="Tan Gek Teng" userId="S::e0938616@u.nus.edu::85a23996-5ee6-4b25-9a48-304448caccea" providerId="AD" clId="Web-{B0CB023D-877E-37E3-AA8E-AC4287C2730E}" dt="2022-11-03T13:09:06.614" v="135" actId="20577"/>
          <ac:spMkLst>
            <pc:docMk/>
            <pc:sldMk cId="4146417319" sldId="286"/>
            <ac:spMk id="7" creationId="{D0C90BA9-0262-D7B7-A3F7-560F3E44C989}"/>
          </ac:spMkLst>
        </pc:spChg>
        <pc:spChg chg="del mod">
          <ac:chgData name="Tan Gek Teng" userId="S::e0938616@u.nus.edu::85a23996-5ee6-4b25-9a48-304448caccea" providerId="AD" clId="Web-{B0CB023D-877E-37E3-AA8E-AC4287C2730E}" dt="2022-11-03T13:02:24.857" v="8"/>
          <ac:spMkLst>
            <pc:docMk/>
            <pc:sldMk cId="4146417319" sldId="286"/>
            <ac:spMk id="10" creationId="{52626C5F-01FB-88BF-2B91-DFA1208C8A71}"/>
          </ac:spMkLst>
        </pc:spChg>
        <pc:picChg chg="mod">
          <ac:chgData name="Tan Gek Teng" userId="S::e0938616@u.nus.edu::85a23996-5ee6-4b25-9a48-304448caccea" providerId="AD" clId="Web-{B0CB023D-877E-37E3-AA8E-AC4287C2730E}" dt="2022-11-03T13:07:15.894" v="100" actId="1076"/>
          <ac:picMkLst>
            <pc:docMk/>
            <pc:sldMk cId="4146417319" sldId="286"/>
            <ac:picMk id="6" creationId="{DC276E65-9A83-07A7-2FA3-B24320B7255A}"/>
          </ac:picMkLst>
        </pc:picChg>
      </pc:sldChg>
      <pc:sldChg chg="delSp modSp">
        <pc:chgData name="Tan Gek Teng" userId="S::e0938616@u.nus.edu::85a23996-5ee6-4b25-9a48-304448caccea" providerId="AD" clId="Web-{B0CB023D-877E-37E3-AA8E-AC4287C2730E}" dt="2022-11-03T13:09:12.630" v="136" actId="20577"/>
        <pc:sldMkLst>
          <pc:docMk/>
          <pc:sldMk cId="2946416206" sldId="287"/>
        </pc:sldMkLst>
        <pc:spChg chg="mod">
          <ac:chgData name="Tan Gek Teng" userId="S::e0938616@u.nus.edu::85a23996-5ee6-4b25-9a48-304448caccea" providerId="AD" clId="Web-{B0CB023D-877E-37E3-AA8E-AC4287C2730E}" dt="2022-11-03T13:06:42.955" v="85" actId="1076"/>
          <ac:spMkLst>
            <pc:docMk/>
            <pc:sldMk cId="2946416206" sldId="287"/>
            <ac:spMk id="6" creationId="{A435D730-9267-F006-25FD-4BCBD3A28CBE}"/>
          </ac:spMkLst>
        </pc:spChg>
        <pc:spChg chg="mod">
          <ac:chgData name="Tan Gek Teng" userId="S::e0938616@u.nus.edu::85a23996-5ee6-4b25-9a48-304448caccea" providerId="AD" clId="Web-{B0CB023D-877E-37E3-AA8E-AC4287C2730E}" dt="2022-11-03T13:09:12.630" v="136" actId="20577"/>
          <ac:spMkLst>
            <pc:docMk/>
            <pc:sldMk cId="2946416206" sldId="287"/>
            <ac:spMk id="7" creationId="{BE4B016B-D503-236B-5D35-72C5F6E84F6D}"/>
          </ac:spMkLst>
        </pc:spChg>
        <pc:spChg chg="del">
          <ac:chgData name="Tan Gek Teng" userId="S::e0938616@u.nus.edu::85a23996-5ee6-4b25-9a48-304448caccea" providerId="AD" clId="Web-{B0CB023D-877E-37E3-AA8E-AC4287C2730E}" dt="2022-11-03T13:02:36.951" v="13"/>
          <ac:spMkLst>
            <pc:docMk/>
            <pc:sldMk cId="2946416206" sldId="287"/>
            <ac:spMk id="8" creationId="{76DCD468-F146-CBB6-694B-FDABC42855C8}"/>
          </ac:spMkLst>
        </pc:spChg>
        <pc:picChg chg="mod">
          <ac:chgData name="Tan Gek Teng" userId="S::e0938616@u.nus.edu::85a23996-5ee6-4b25-9a48-304448caccea" providerId="AD" clId="Web-{B0CB023D-877E-37E3-AA8E-AC4287C2730E}" dt="2022-11-03T13:06:37.987" v="84" actId="1076"/>
          <ac:picMkLst>
            <pc:docMk/>
            <pc:sldMk cId="2946416206" sldId="287"/>
            <ac:picMk id="5" creationId="{CA52B0B4-FC2F-C8AE-7040-AA308C58BAA2}"/>
          </ac:picMkLst>
        </pc:picChg>
      </pc:sldChg>
      <pc:sldChg chg="delSp modSp">
        <pc:chgData name="Tan Gek Teng" userId="S::e0938616@u.nus.edu::85a23996-5ee6-4b25-9a48-304448caccea" providerId="AD" clId="Web-{B0CB023D-877E-37E3-AA8E-AC4287C2730E}" dt="2022-11-03T13:09:24.474" v="139" actId="20577"/>
        <pc:sldMkLst>
          <pc:docMk/>
          <pc:sldMk cId="2061074383" sldId="289"/>
        </pc:sldMkLst>
        <pc:spChg chg="mod">
          <ac:chgData name="Tan Gek Teng" userId="S::e0938616@u.nus.edu::85a23996-5ee6-4b25-9a48-304448caccea" providerId="AD" clId="Web-{B0CB023D-877E-37E3-AA8E-AC4287C2730E}" dt="2022-11-03T13:08:26.598" v="134" actId="1076"/>
          <ac:spMkLst>
            <pc:docMk/>
            <pc:sldMk cId="2061074383" sldId="289"/>
            <ac:spMk id="6" creationId="{33907294-134E-B1B3-DEB3-213B43FE1D09}"/>
          </ac:spMkLst>
        </pc:spChg>
        <pc:spChg chg="mod">
          <ac:chgData name="Tan Gek Teng" userId="S::e0938616@u.nus.edu::85a23996-5ee6-4b25-9a48-304448caccea" providerId="AD" clId="Web-{B0CB023D-877E-37E3-AA8E-AC4287C2730E}" dt="2022-11-03T13:09:24.474" v="139" actId="20577"/>
          <ac:spMkLst>
            <pc:docMk/>
            <pc:sldMk cId="2061074383" sldId="289"/>
            <ac:spMk id="7" creationId="{AB53CD54-5B25-657A-C745-98983F8B0C78}"/>
          </ac:spMkLst>
        </pc:spChg>
        <pc:spChg chg="del mod">
          <ac:chgData name="Tan Gek Teng" userId="S::e0938616@u.nus.edu::85a23996-5ee6-4b25-9a48-304448caccea" providerId="AD" clId="Web-{B0CB023D-877E-37E3-AA8E-AC4287C2730E}" dt="2022-11-03T13:05:16.157" v="45"/>
          <ac:spMkLst>
            <pc:docMk/>
            <pc:sldMk cId="2061074383" sldId="289"/>
            <ac:spMk id="8" creationId="{1354D9D2-1BBB-240C-6CAA-FC0D193B220D}"/>
          </ac:spMkLst>
        </pc:spChg>
        <pc:picChg chg="mod">
          <ac:chgData name="Tan Gek Teng" userId="S::e0938616@u.nus.edu::85a23996-5ee6-4b25-9a48-304448caccea" providerId="AD" clId="Web-{B0CB023D-877E-37E3-AA8E-AC4287C2730E}" dt="2022-11-03T13:08:23.582" v="133" actId="1076"/>
          <ac:picMkLst>
            <pc:docMk/>
            <pc:sldMk cId="2061074383" sldId="289"/>
            <ac:picMk id="3" creationId="{830B91B7-EBF6-A61B-163D-714C1A771787}"/>
          </ac:picMkLst>
        </pc:picChg>
      </pc:sldChg>
    </pc:docChg>
  </pc:docChgLst>
  <pc:docChgLst>
    <pc:chgData name="Tan Gek Teng" userId="S::e0938616@u.nus.edu::85a23996-5ee6-4b25-9a48-304448caccea" providerId="AD" clId="Web-{F75A25E8-1E3E-3E4A-93BD-88B502579A02}"/>
    <pc:docChg chg="modSld">
      <pc:chgData name="Tan Gek Teng" userId="S::e0938616@u.nus.edu::85a23996-5ee6-4b25-9a48-304448caccea" providerId="AD" clId="Web-{F75A25E8-1E3E-3E4A-93BD-88B502579A02}" dt="2022-11-04T11:56:57.845" v="45" actId="20577"/>
      <pc:docMkLst>
        <pc:docMk/>
      </pc:docMkLst>
      <pc:sldChg chg="delSp modSp modNotes">
        <pc:chgData name="Tan Gek Teng" userId="S::e0938616@u.nus.edu::85a23996-5ee6-4b25-9a48-304448caccea" providerId="AD" clId="Web-{F75A25E8-1E3E-3E4A-93BD-88B502579A02}" dt="2022-11-04T11:56:57.845" v="45" actId="20577"/>
        <pc:sldMkLst>
          <pc:docMk/>
          <pc:sldMk cId="588436287" sldId="293"/>
        </pc:sldMkLst>
        <pc:spChg chg="del mod">
          <ac:chgData name="Tan Gek Teng" userId="S::e0938616@u.nus.edu::85a23996-5ee6-4b25-9a48-304448caccea" providerId="AD" clId="Web-{F75A25E8-1E3E-3E4A-93BD-88B502579A02}" dt="2022-11-04T11:52:13.307" v="28"/>
          <ac:spMkLst>
            <pc:docMk/>
            <pc:sldMk cId="588436287" sldId="293"/>
            <ac:spMk id="12" creationId="{0859A9AF-6AB4-5FF1-7A88-C492AECF4CDA}"/>
          </ac:spMkLst>
        </pc:spChg>
        <pc:spChg chg="mod">
          <ac:chgData name="Tan Gek Teng" userId="S::e0938616@u.nus.edu::85a23996-5ee6-4b25-9a48-304448caccea" providerId="AD" clId="Web-{F75A25E8-1E3E-3E4A-93BD-88B502579A02}" dt="2022-11-04T11:56:57.845" v="45" actId="20577"/>
          <ac:spMkLst>
            <pc:docMk/>
            <pc:sldMk cId="588436287" sldId="293"/>
            <ac:spMk id="139" creationId="{00000000-0000-0000-0000-000000000000}"/>
          </ac:spMkLst>
        </pc:spChg>
        <pc:picChg chg="mod">
          <ac:chgData name="Tan Gek Teng" userId="S::e0938616@u.nus.edu::85a23996-5ee6-4b25-9a48-304448caccea" providerId="AD" clId="Web-{F75A25E8-1E3E-3E4A-93BD-88B502579A02}" dt="2022-11-04T11:51:34.494" v="19" actId="1076"/>
          <ac:picMkLst>
            <pc:docMk/>
            <pc:sldMk cId="588436287" sldId="293"/>
            <ac:picMk id="2" creationId="{2F026E92-8536-C7F3-CDFF-E6E124F4656E}"/>
          </ac:picMkLst>
        </pc:picChg>
      </pc:sldChg>
    </pc:docChg>
  </pc:docChgLst>
  <pc:docChgLst>
    <pc:chgData name="Gek Teng Tan" userId="85a23996-5ee6-4b25-9a48-304448caccea" providerId="ADAL" clId="{7170EAEE-8D76-4877-8BAE-9F2F91C191F7}"/>
    <pc:docChg chg="custSel addSld delSld modSld sldOrd">
      <pc:chgData name="Gek Teng Tan" userId="85a23996-5ee6-4b25-9a48-304448caccea" providerId="ADAL" clId="{7170EAEE-8D76-4877-8BAE-9F2F91C191F7}" dt="2022-10-29T05:27:09.314" v="539" actId="20577"/>
      <pc:docMkLst>
        <pc:docMk/>
      </pc:docMkLst>
      <pc:sldChg chg="modSp mod">
        <pc:chgData name="Gek Teng Tan" userId="85a23996-5ee6-4b25-9a48-304448caccea" providerId="ADAL" clId="{7170EAEE-8D76-4877-8BAE-9F2F91C191F7}" dt="2022-10-29T05:27:09.314" v="539" actId="20577"/>
        <pc:sldMkLst>
          <pc:docMk/>
          <pc:sldMk cId="0" sldId="256"/>
        </pc:sldMkLst>
        <pc:spChg chg="mod">
          <ac:chgData name="Gek Teng Tan" userId="85a23996-5ee6-4b25-9a48-304448caccea" providerId="ADAL" clId="{7170EAEE-8D76-4877-8BAE-9F2F91C191F7}" dt="2022-10-29T05:27:09.314" v="539" actId="20577"/>
          <ac:spMkLst>
            <pc:docMk/>
            <pc:sldMk cId="0" sldId="256"/>
            <ac:spMk id="67" creationId="{00000000-0000-0000-0000-000000000000}"/>
          </ac:spMkLst>
        </pc:spChg>
      </pc:sldChg>
      <pc:sldChg chg="del">
        <pc:chgData name="Gek Teng Tan" userId="85a23996-5ee6-4b25-9a48-304448caccea" providerId="ADAL" clId="{7170EAEE-8D76-4877-8BAE-9F2F91C191F7}" dt="2022-10-29T02:31:04.065" v="2" actId="47"/>
        <pc:sldMkLst>
          <pc:docMk/>
          <pc:sldMk cId="0" sldId="279"/>
        </pc:sldMkLst>
      </pc:sldChg>
      <pc:sldChg chg="del">
        <pc:chgData name="Gek Teng Tan" userId="85a23996-5ee6-4b25-9a48-304448caccea" providerId="ADAL" clId="{7170EAEE-8D76-4877-8BAE-9F2F91C191F7}" dt="2022-10-29T02:31:04.065" v="2" actId="47"/>
        <pc:sldMkLst>
          <pc:docMk/>
          <pc:sldMk cId="0" sldId="280"/>
        </pc:sldMkLst>
      </pc:sldChg>
      <pc:sldChg chg="del">
        <pc:chgData name="Gek Teng Tan" userId="85a23996-5ee6-4b25-9a48-304448caccea" providerId="ADAL" clId="{7170EAEE-8D76-4877-8BAE-9F2F91C191F7}" dt="2022-10-29T02:31:04.065" v="2" actId="47"/>
        <pc:sldMkLst>
          <pc:docMk/>
          <pc:sldMk cId="0" sldId="281"/>
        </pc:sldMkLst>
      </pc:sldChg>
      <pc:sldChg chg="modSp mod ord">
        <pc:chgData name="Gek Teng Tan" userId="85a23996-5ee6-4b25-9a48-304448caccea" providerId="ADAL" clId="{7170EAEE-8D76-4877-8BAE-9F2F91C191F7}" dt="2022-10-29T02:31:58.929" v="4"/>
        <pc:sldMkLst>
          <pc:docMk/>
          <pc:sldMk cId="0" sldId="282"/>
        </pc:sldMkLst>
        <pc:spChg chg="mod">
          <ac:chgData name="Gek Teng Tan" userId="85a23996-5ee6-4b25-9a48-304448caccea" providerId="ADAL" clId="{7170EAEE-8D76-4877-8BAE-9F2F91C191F7}" dt="2022-10-29T02:30:52.303" v="1" actId="27636"/>
          <ac:spMkLst>
            <pc:docMk/>
            <pc:sldMk cId="0" sldId="282"/>
            <ac:spMk id="265" creationId="{00000000-0000-0000-0000-000000000000}"/>
          </ac:spMkLst>
        </pc:spChg>
      </pc:sldChg>
      <pc:sldChg chg="add">
        <pc:chgData name="Gek Teng Tan" userId="85a23996-5ee6-4b25-9a48-304448caccea" providerId="ADAL" clId="{7170EAEE-8D76-4877-8BAE-9F2F91C191F7}" dt="2022-10-29T02:30:52.210" v="0"/>
        <pc:sldMkLst>
          <pc:docMk/>
          <pc:sldMk cId="0" sldId="283"/>
        </pc:sldMkLst>
      </pc:sldChg>
      <pc:sldChg chg="add">
        <pc:chgData name="Gek Teng Tan" userId="85a23996-5ee6-4b25-9a48-304448caccea" providerId="ADAL" clId="{7170EAEE-8D76-4877-8BAE-9F2F91C191F7}" dt="2022-10-29T02:30:52.210" v="0"/>
        <pc:sldMkLst>
          <pc:docMk/>
          <pc:sldMk cId="0" sldId="284"/>
        </pc:sldMkLst>
      </pc:sldChg>
      <pc:sldChg chg="addSp delSp modSp add mod">
        <pc:chgData name="Gek Teng Tan" userId="85a23996-5ee6-4b25-9a48-304448caccea" providerId="ADAL" clId="{7170EAEE-8D76-4877-8BAE-9F2F91C191F7}" dt="2022-10-29T02:56:00.303" v="513" actId="20577"/>
        <pc:sldMkLst>
          <pc:docMk/>
          <pc:sldMk cId="4059160079" sldId="285"/>
        </pc:sldMkLst>
        <pc:spChg chg="add mod">
          <ac:chgData name="Gek Teng Tan" userId="85a23996-5ee6-4b25-9a48-304448caccea" providerId="ADAL" clId="{7170EAEE-8D76-4877-8BAE-9F2F91C191F7}" dt="2022-10-29T02:52:05.665" v="428" actId="164"/>
          <ac:spMkLst>
            <pc:docMk/>
            <pc:sldMk cId="4059160079" sldId="285"/>
            <ac:spMk id="2" creationId="{5FA57CBF-CBD4-ED2E-FCFD-E8C8F894B6F6}"/>
          </ac:spMkLst>
        </pc:spChg>
        <pc:spChg chg="add mod">
          <ac:chgData name="Gek Teng Tan" userId="85a23996-5ee6-4b25-9a48-304448caccea" providerId="ADAL" clId="{7170EAEE-8D76-4877-8BAE-9F2F91C191F7}" dt="2022-10-29T02:52:05.665" v="428" actId="164"/>
          <ac:spMkLst>
            <pc:docMk/>
            <pc:sldMk cId="4059160079" sldId="285"/>
            <ac:spMk id="4" creationId="{72695DEC-656A-2301-DA24-C14D925F03B5}"/>
          </ac:spMkLst>
        </pc:spChg>
        <pc:spChg chg="add mod">
          <ac:chgData name="Gek Teng Tan" userId="85a23996-5ee6-4b25-9a48-304448caccea" providerId="ADAL" clId="{7170EAEE-8D76-4877-8BAE-9F2F91C191F7}" dt="2022-10-29T02:52:47.713" v="435" actId="207"/>
          <ac:spMkLst>
            <pc:docMk/>
            <pc:sldMk cId="4059160079" sldId="285"/>
            <ac:spMk id="6" creationId="{7890D550-E1FC-00D0-A313-3ED7D0EA7B2B}"/>
          </ac:spMkLst>
        </pc:spChg>
        <pc:spChg chg="add mod">
          <ac:chgData name="Gek Teng Tan" userId="85a23996-5ee6-4b25-9a48-304448caccea" providerId="ADAL" clId="{7170EAEE-8D76-4877-8BAE-9F2F91C191F7}" dt="2022-10-29T02:52:32.388" v="432" actId="164"/>
          <ac:spMkLst>
            <pc:docMk/>
            <pc:sldMk cId="4059160079" sldId="285"/>
            <ac:spMk id="7" creationId="{282D01BC-5EC7-4B3D-772C-902FA8B54DD9}"/>
          </ac:spMkLst>
        </pc:spChg>
        <pc:spChg chg="add mod">
          <ac:chgData name="Gek Teng Tan" userId="85a23996-5ee6-4b25-9a48-304448caccea" providerId="ADAL" clId="{7170EAEE-8D76-4877-8BAE-9F2F91C191F7}" dt="2022-10-29T02:52:05.665" v="428" actId="164"/>
          <ac:spMkLst>
            <pc:docMk/>
            <pc:sldMk cId="4059160079" sldId="285"/>
            <ac:spMk id="8" creationId="{80F52258-B49A-1CE3-9DD9-9A42CE6D3B7F}"/>
          </ac:spMkLst>
        </pc:spChg>
        <pc:spChg chg="add mod">
          <ac:chgData name="Gek Teng Tan" userId="85a23996-5ee6-4b25-9a48-304448caccea" providerId="ADAL" clId="{7170EAEE-8D76-4877-8BAE-9F2F91C191F7}" dt="2022-10-29T02:52:05.665" v="428" actId="164"/>
          <ac:spMkLst>
            <pc:docMk/>
            <pc:sldMk cId="4059160079" sldId="285"/>
            <ac:spMk id="9" creationId="{DCDF7116-FBBD-6D34-2444-108BA901F5E6}"/>
          </ac:spMkLst>
        </pc:spChg>
        <pc:spChg chg="add mod">
          <ac:chgData name="Gek Teng Tan" userId="85a23996-5ee6-4b25-9a48-304448caccea" providerId="ADAL" clId="{7170EAEE-8D76-4877-8BAE-9F2F91C191F7}" dt="2022-10-29T02:52:05.665" v="428" actId="164"/>
          <ac:spMkLst>
            <pc:docMk/>
            <pc:sldMk cId="4059160079" sldId="285"/>
            <ac:spMk id="10" creationId="{E4476968-81A3-07E6-3283-2F0A10888B46}"/>
          </ac:spMkLst>
        </pc:spChg>
        <pc:spChg chg="add mod">
          <ac:chgData name="Gek Teng Tan" userId="85a23996-5ee6-4b25-9a48-304448caccea" providerId="ADAL" clId="{7170EAEE-8D76-4877-8BAE-9F2F91C191F7}" dt="2022-10-29T02:52:05.665" v="428" actId="164"/>
          <ac:spMkLst>
            <pc:docMk/>
            <pc:sldMk cId="4059160079" sldId="285"/>
            <ac:spMk id="11" creationId="{AA2B2BA9-ED19-77FA-373B-4FFC6C578CD3}"/>
          </ac:spMkLst>
        </pc:spChg>
        <pc:spChg chg="add del mod">
          <ac:chgData name="Gek Teng Tan" userId="85a23996-5ee6-4b25-9a48-304448caccea" providerId="ADAL" clId="{7170EAEE-8D76-4877-8BAE-9F2F91C191F7}" dt="2022-10-29T02:44:38.008" v="156"/>
          <ac:spMkLst>
            <pc:docMk/>
            <pc:sldMk cId="4059160079" sldId="285"/>
            <ac:spMk id="12" creationId="{C933DDF6-ED56-874E-1961-A3B4C56966CA}"/>
          </ac:spMkLst>
        </pc:spChg>
        <pc:spChg chg="add mod">
          <ac:chgData name="Gek Teng Tan" userId="85a23996-5ee6-4b25-9a48-304448caccea" providerId="ADAL" clId="{7170EAEE-8D76-4877-8BAE-9F2F91C191F7}" dt="2022-10-29T02:52:32.388" v="432" actId="164"/>
          <ac:spMkLst>
            <pc:docMk/>
            <pc:sldMk cId="4059160079" sldId="285"/>
            <ac:spMk id="13" creationId="{E018FF28-E216-DC34-03A4-B8397C59CCB9}"/>
          </ac:spMkLst>
        </pc:spChg>
        <pc:spChg chg="add mod">
          <ac:chgData name="Gek Teng Tan" userId="85a23996-5ee6-4b25-9a48-304448caccea" providerId="ADAL" clId="{7170EAEE-8D76-4877-8BAE-9F2F91C191F7}" dt="2022-10-29T02:52:32.388" v="432" actId="164"/>
          <ac:spMkLst>
            <pc:docMk/>
            <pc:sldMk cId="4059160079" sldId="285"/>
            <ac:spMk id="14" creationId="{B5726FAE-0631-E3A2-71FC-3C41FA6674D6}"/>
          </ac:spMkLst>
        </pc:spChg>
        <pc:spChg chg="add mod">
          <ac:chgData name="Gek Teng Tan" userId="85a23996-5ee6-4b25-9a48-304448caccea" providerId="ADAL" clId="{7170EAEE-8D76-4877-8BAE-9F2F91C191F7}" dt="2022-10-29T02:52:05.665" v="428" actId="164"/>
          <ac:spMkLst>
            <pc:docMk/>
            <pc:sldMk cId="4059160079" sldId="285"/>
            <ac:spMk id="15" creationId="{0E308C58-F529-70B6-E661-415C058C2023}"/>
          </ac:spMkLst>
        </pc:spChg>
        <pc:spChg chg="add mod">
          <ac:chgData name="Gek Teng Tan" userId="85a23996-5ee6-4b25-9a48-304448caccea" providerId="ADAL" clId="{7170EAEE-8D76-4877-8BAE-9F2F91C191F7}" dt="2022-10-29T02:52:05.665" v="428" actId="164"/>
          <ac:spMkLst>
            <pc:docMk/>
            <pc:sldMk cId="4059160079" sldId="285"/>
            <ac:spMk id="16" creationId="{1E5606DF-CB85-4FF0-D44B-1ACD1820EB6F}"/>
          </ac:spMkLst>
        </pc:spChg>
        <pc:spChg chg="add mod">
          <ac:chgData name="Gek Teng Tan" userId="85a23996-5ee6-4b25-9a48-304448caccea" providerId="ADAL" clId="{7170EAEE-8D76-4877-8BAE-9F2F91C191F7}" dt="2022-10-29T02:52:05.665" v="428" actId="164"/>
          <ac:spMkLst>
            <pc:docMk/>
            <pc:sldMk cId="4059160079" sldId="285"/>
            <ac:spMk id="17" creationId="{7397B01E-52D4-5F3D-34F5-B51EAA686B31}"/>
          </ac:spMkLst>
        </pc:spChg>
        <pc:spChg chg="add mod">
          <ac:chgData name="Gek Teng Tan" userId="85a23996-5ee6-4b25-9a48-304448caccea" providerId="ADAL" clId="{7170EAEE-8D76-4877-8BAE-9F2F91C191F7}" dt="2022-10-29T02:52:32.388" v="432" actId="164"/>
          <ac:spMkLst>
            <pc:docMk/>
            <pc:sldMk cId="4059160079" sldId="285"/>
            <ac:spMk id="18" creationId="{C6ACF6FD-1916-0E02-83E2-044E6579601F}"/>
          </ac:spMkLst>
        </pc:spChg>
        <pc:spChg chg="add mod">
          <ac:chgData name="Gek Teng Tan" userId="85a23996-5ee6-4b25-9a48-304448caccea" providerId="ADAL" clId="{7170EAEE-8D76-4877-8BAE-9F2F91C191F7}" dt="2022-10-29T02:52:32.388" v="432" actId="164"/>
          <ac:spMkLst>
            <pc:docMk/>
            <pc:sldMk cId="4059160079" sldId="285"/>
            <ac:spMk id="19" creationId="{A2292270-8829-A690-20B5-A764A339839C}"/>
          </ac:spMkLst>
        </pc:spChg>
        <pc:spChg chg="add mod">
          <ac:chgData name="Gek Teng Tan" userId="85a23996-5ee6-4b25-9a48-304448caccea" providerId="ADAL" clId="{7170EAEE-8D76-4877-8BAE-9F2F91C191F7}" dt="2022-10-29T02:52:32.388" v="432" actId="164"/>
          <ac:spMkLst>
            <pc:docMk/>
            <pc:sldMk cId="4059160079" sldId="285"/>
            <ac:spMk id="20" creationId="{71CAA3BA-26EE-0E18-F761-65EE94F1BBA4}"/>
          </ac:spMkLst>
        </pc:spChg>
        <pc:spChg chg="add mod">
          <ac:chgData name="Gek Teng Tan" userId="85a23996-5ee6-4b25-9a48-304448caccea" providerId="ADAL" clId="{7170EAEE-8D76-4877-8BAE-9F2F91C191F7}" dt="2022-10-29T02:54:42.759" v="498" actId="1076"/>
          <ac:spMkLst>
            <pc:docMk/>
            <pc:sldMk cId="4059160079" sldId="285"/>
            <ac:spMk id="24" creationId="{4D009622-0A5D-D80D-AC4D-B14F890C0BD7}"/>
          </ac:spMkLst>
        </pc:spChg>
        <pc:spChg chg="mod">
          <ac:chgData name="Gek Teng Tan" userId="85a23996-5ee6-4b25-9a48-304448caccea" providerId="ADAL" clId="{7170EAEE-8D76-4877-8BAE-9F2F91C191F7}" dt="2022-10-29T02:56:00.303" v="513" actId="20577"/>
          <ac:spMkLst>
            <pc:docMk/>
            <pc:sldMk cId="4059160079" sldId="285"/>
            <ac:spMk id="138" creationId="{00000000-0000-0000-0000-000000000000}"/>
          </ac:spMkLst>
        </pc:spChg>
        <pc:spChg chg="mod">
          <ac:chgData name="Gek Teng Tan" userId="85a23996-5ee6-4b25-9a48-304448caccea" providerId="ADAL" clId="{7170EAEE-8D76-4877-8BAE-9F2F91C191F7}" dt="2022-10-29T02:38:07.620" v="81" actId="27636"/>
          <ac:spMkLst>
            <pc:docMk/>
            <pc:sldMk cId="4059160079" sldId="285"/>
            <ac:spMk id="139" creationId="{00000000-0000-0000-0000-000000000000}"/>
          </ac:spMkLst>
        </pc:spChg>
        <pc:grpChg chg="add mod">
          <ac:chgData name="Gek Teng Tan" userId="85a23996-5ee6-4b25-9a48-304448caccea" providerId="ADAL" clId="{7170EAEE-8D76-4877-8BAE-9F2F91C191F7}" dt="2022-10-29T02:52:36.475" v="433" actId="1076"/>
          <ac:grpSpMkLst>
            <pc:docMk/>
            <pc:sldMk cId="4059160079" sldId="285"/>
            <ac:grpSpMk id="21" creationId="{38CDE34A-4471-5E18-2242-7C1084DF566D}"/>
          </ac:grpSpMkLst>
        </pc:grpChg>
        <pc:grpChg chg="add mod">
          <ac:chgData name="Gek Teng Tan" userId="85a23996-5ee6-4b25-9a48-304448caccea" providerId="ADAL" clId="{7170EAEE-8D76-4877-8BAE-9F2F91C191F7}" dt="2022-10-29T02:52:41.417" v="434" actId="1076"/>
          <ac:grpSpMkLst>
            <pc:docMk/>
            <pc:sldMk cId="4059160079" sldId="285"/>
            <ac:grpSpMk id="22" creationId="{35E6B79B-360A-AA93-9A94-CC93FB615DAA}"/>
          </ac:grpSpMkLst>
        </pc:grpChg>
      </pc:sldChg>
      <pc:sldChg chg="add">
        <pc:chgData name="Gek Teng Tan" userId="85a23996-5ee6-4b25-9a48-304448caccea" providerId="ADAL" clId="{7170EAEE-8D76-4877-8BAE-9F2F91C191F7}" dt="2022-10-29T02:30:52.210" v="0"/>
        <pc:sldMkLst>
          <pc:docMk/>
          <pc:sldMk cId="4146417319" sldId="286"/>
        </pc:sldMkLst>
      </pc:sldChg>
      <pc:sldChg chg="add">
        <pc:chgData name="Gek Teng Tan" userId="85a23996-5ee6-4b25-9a48-304448caccea" providerId="ADAL" clId="{7170EAEE-8D76-4877-8BAE-9F2F91C191F7}" dt="2022-10-29T02:30:52.210" v="0"/>
        <pc:sldMkLst>
          <pc:docMk/>
          <pc:sldMk cId="2946416206" sldId="287"/>
        </pc:sldMkLst>
      </pc:sldChg>
      <pc:sldChg chg="add">
        <pc:chgData name="Gek Teng Tan" userId="85a23996-5ee6-4b25-9a48-304448caccea" providerId="ADAL" clId="{7170EAEE-8D76-4877-8BAE-9F2F91C191F7}" dt="2022-10-29T02:30:52.210" v="0"/>
        <pc:sldMkLst>
          <pc:docMk/>
          <pc:sldMk cId="3690344528" sldId="288"/>
        </pc:sldMkLst>
      </pc:sldChg>
      <pc:sldChg chg="add">
        <pc:chgData name="Gek Teng Tan" userId="85a23996-5ee6-4b25-9a48-304448caccea" providerId="ADAL" clId="{7170EAEE-8D76-4877-8BAE-9F2F91C191F7}" dt="2022-10-29T02:30:52.210" v="0"/>
        <pc:sldMkLst>
          <pc:docMk/>
          <pc:sldMk cId="2061074383" sldId="289"/>
        </pc:sldMkLst>
      </pc:sldChg>
      <pc:sldChg chg="add">
        <pc:chgData name="Gek Teng Tan" userId="85a23996-5ee6-4b25-9a48-304448caccea" providerId="ADAL" clId="{7170EAEE-8D76-4877-8BAE-9F2F91C191F7}" dt="2022-10-29T02:30:52.210" v="0"/>
        <pc:sldMkLst>
          <pc:docMk/>
          <pc:sldMk cId="2335456558" sldId="290"/>
        </pc:sldMkLst>
      </pc:sldChg>
    </pc:docChg>
  </pc:docChgLst>
  <pc:docChgLst>
    <pc:chgData name="Tan Gek Teng" userId="S::e0938616@u.nus.edu::85a23996-5ee6-4b25-9a48-304448caccea" providerId="AD" clId="Web-{FE76C689-EE0E-55C3-3A65-8862C3D28098}"/>
    <pc:docChg chg="addSld modSld sldOrd">
      <pc:chgData name="Tan Gek Teng" userId="S::e0938616@u.nus.edu::85a23996-5ee6-4b25-9a48-304448caccea" providerId="AD" clId="Web-{FE76C689-EE0E-55C3-3A65-8862C3D28098}" dt="2022-11-02T08:26:30.874" v="152" actId="20577"/>
      <pc:docMkLst>
        <pc:docMk/>
      </pc:docMkLst>
      <pc:sldChg chg="addSp delSp modSp modNotes">
        <pc:chgData name="Tan Gek Teng" userId="S::e0938616@u.nus.edu::85a23996-5ee6-4b25-9a48-304448caccea" providerId="AD" clId="Web-{FE76C689-EE0E-55C3-3A65-8862C3D28098}" dt="2022-11-02T04:27:57.829" v="42"/>
        <pc:sldMkLst>
          <pc:docMk/>
          <pc:sldMk cId="0" sldId="277"/>
        </pc:sldMkLst>
        <pc:spChg chg="mod">
          <ac:chgData name="Tan Gek Teng" userId="S::e0938616@u.nus.edu::85a23996-5ee6-4b25-9a48-304448caccea" providerId="AD" clId="Web-{FE76C689-EE0E-55C3-3A65-8862C3D28098}" dt="2022-11-02T04:26:36.624" v="13" actId="1076"/>
          <ac:spMkLst>
            <pc:docMk/>
            <pc:sldMk cId="0" sldId="277"/>
            <ac:spMk id="3" creationId="{C661C8B7-2FDD-9987-CD9B-97B2EEFAD7B0}"/>
          </ac:spMkLst>
        </pc:spChg>
        <pc:spChg chg="mod">
          <ac:chgData name="Tan Gek Teng" userId="S::e0938616@u.nus.edu::85a23996-5ee6-4b25-9a48-304448caccea" providerId="AD" clId="Web-{FE76C689-EE0E-55C3-3A65-8862C3D28098}" dt="2022-11-02T04:27:44.485" v="36" actId="20577"/>
          <ac:spMkLst>
            <pc:docMk/>
            <pc:sldMk cId="0" sldId="277"/>
            <ac:spMk id="229" creationId="{00000000-0000-0000-0000-000000000000}"/>
          </ac:spMkLst>
        </pc:spChg>
        <pc:picChg chg="del">
          <ac:chgData name="Tan Gek Teng" userId="S::e0938616@u.nus.edu::85a23996-5ee6-4b25-9a48-304448caccea" providerId="AD" clId="Web-{FE76C689-EE0E-55C3-3A65-8862C3D28098}" dt="2022-11-02T04:25:03.387" v="4"/>
          <ac:picMkLst>
            <pc:docMk/>
            <pc:sldMk cId="0" sldId="277"/>
            <ac:picMk id="2" creationId="{40371A7D-525F-C83C-86DE-7CCB2A84EFA7}"/>
          </ac:picMkLst>
        </pc:picChg>
        <pc:picChg chg="add mod">
          <ac:chgData name="Tan Gek Teng" userId="S::e0938616@u.nus.edu::85a23996-5ee6-4b25-9a48-304448caccea" providerId="AD" clId="Web-{FE76C689-EE0E-55C3-3A65-8862C3D28098}" dt="2022-11-02T04:26:26.170" v="12" actId="14100"/>
          <ac:picMkLst>
            <pc:docMk/>
            <pc:sldMk cId="0" sldId="277"/>
            <ac:picMk id="4" creationId="{412BE9F9-61B0-384F-C89F-712A4EE3807C}"/>
          </ac:picMkLst>
        </pc:picChg>
      </pc:sldChg>
      <pc:sldChg chg="addSp delSp modSp">
        <pc:chgData name="Tan Gek Teng" userId="S::e0938616@u.nus.edu::85a23996-5ee6-4b25-9a48-304448caccea" providerId="AD" clId="Web-{FE76C689-EE0E-55C3-3A65-8862C3D28098}" dt="2022-11-02T08:26:30.874" v="152" actId="20577"/>
        <pc:sldMkLst>
          <pc:docMk/>
          <pc:sldMk cId="4059160079" sldId="285"/>
        </pc:sldMkLst>
        <pc:spChg chg="add del mod">
          <ac:chgData name="Tan Gek Teng" userId="S::e0938616@u.nus.edu::85a23996-5ee6-4b25-9a48-304448caccea" providerId="AD" clId="Web-{FE76C689-EE0E-55C3-3A65-8862C3D28098}" dt="2022-11-02T07:18:24.583" v="135"/>
          <ac:spMkLst>
            <pc:docMk/>
            <pc:sldMk cId="4059160079" sldId="285"/>
            <ac:spMk id="21" creationId="{A1125F66-BAAD-8199-1255-166E360C5F53}"/>
          </ac:spMkLst>
        </pc:spChg>
        <pc:spChg chg="mod">
          <ac:chgData name="Tan Gek Teng" userId="S::e0938616@u.nus.edu::85a23996-5ee6-4b25-9a48-304448caccea" providerId="AD" clId="Web-{FE76C689-EE0E-55C3-3A65-8862C3D28098}" dt="2022-11-02T08:26:30.874" v="152" actId="20577"/>
          <ac:spMkLst>
            <pc:docMk/>
            <pc:sldMk cId="4059160079" sldId="285"/>
            <ac:spMk id="139" creationId="{00000000-0000-0000-0000-000000000000}"/>
          </ac:spMkLst>
        </pc:spChg>
        <pc:grpChg chg="mod">
          <ac:chgData name="Tan Gek Teng" userId="S::e0938616@u.nus.edu::85a23996-5ee6-4b25-9a48-304448caccea" providerId="AD" clId="Web-{FE76C689-EE0E-55C3-3A65-8862C3D28098}" dt="2022-11-02T07:18:51.678" v="143" actId="1076"/>
          <ac:grpSpMkLst>
            <pc:docMk/>
            <pc:sldMk cId="4059160079" sldId="285"/>
            <ac:grpSpMk id="3" creationId="{6FA6E058-75C5-E40A-DE4F-EBA3D8DCE086}"/>
          </ac:grpSpMkLst>
        </pc:grpChg>
        <pc:grpChg chg="mod">
          <ac:chgData name="Tan Gek Teng" userId="S::e0938616@u.nus.edu::85a23996-5ee6-4b25-9a48-304448caccea" providerId="AD" clId="Web-{FE76C689-EE0E-55C3-3A65-8862C3D28098}" dt="2022-11-02T07:18:51.646" v="142" actId="1076"/>
          <ac:grpSpMkLst>
            <pc:docMk/>
            <pc:sldMk cId="4059160079" sldId="285"/>
            <ac:grpSpMk id="5" creationId="{E7F7E287-E45E-B07F-BCE3-B1B056698944}"/>
          </ac:grpSpMkLst>
        </pc:grpChg>
      </pc:sldChg>
      <pc:sldChg chg="modSp">
        <pc:chgData name="Tan Gek Teng" userId="S::e0938616@u.nus.edu::85a23996-5ee6-4b25-9a48-304448caccea" providerId="AD" clId="Web-{FE76C689-EE0E-55C3-3A65-8862C3D28098}" dt="2022-11-02T06:46:34.891" v="127"/>
        <pc:sldMkLst>
          <pc:docMk/>
          <pc:sldMk cId="1714680343" sldId="291"/>
        </pc:sldMkLst>
        <pc:spChg chg="mod">
          <ac:chgData name="Tan Gek Teng" userId="S::e0938616@u.nus.edu::85a23996-5ee6-4b25-9a48-304448caccea" providerId="AD" clId="Web-{FE76C689-EE0E-55C3-3A65-8862C3D28098}" dt="2022-11-02T06:42:42.696" v="123" actId="20577"/>
          <ac:spMkLst>
            <pc:docMk/>
            <pc:sldMk cId="1714680343" sldId="291"/>
            <ac:spMk id="138" creationId="{00000000-0000-0000-0000-000000000000}"/>
          </ac:spMkLst>
        </pc:spChg>
        <pc:graphicFrameChg chg="mod modGraphic">
          <ac:chgData name="Tan Gek Teng" userId="S::e0938616@u.nus.edu::85a23996-5ee6-4b25-9a48-304448caccea" providerId="AD" clId="Web-{FE76C689-EE0E-55C3-3A65-8862C3D28098}" dt="2022-11-02T06:46:34.891" v="127"/>
          <ac:graphicFrameMkLst>
            <pc:docMk/>
            <pc:sldMk cId="1714680343" sldId="291"/>
            <ac:graphicFrameMk id="3" creationId="{3FFE3401-28CA-B8D8-FB7B-E9FFDC479C41}"/>
          </ac:graphicFrameMkLst>
        </pc:graphicFrameChg>
      </pc:sldChg>
      <pc:sldChg chg="addSp delSp modSp add ord replId modNotes">
        <pc:chgData name="Tan Gek Teng" userId="S::e0938616@u.nus.edu::85a23996-5ee6-4b25-9a48-304448caccea" providerId="AD" clId="Web-{FE76C689-EE0E-55C3-3A65-8862C3D28098}" dt="2022-11-02T06:20:20.439" v="102" actId="20577"/>
        <pc:sldMkLst>
          <pc:docMk/>
          <pc:sldMk cId="1379771950" sldId="292"/>
        </pc:sldMkLst>
        <pc:spChg chg="del">
          <ac:chgData name="Tan Gek Teng" userId="S::e0938616@u.nus.edu::85a23996-5ee6-4b25-9a48-304448caccea" providerId="AD" clId="Web-{FE76C689-EE0E-55C3-3A65-8862C3D28098}" dt="2022-11-02T06:02:57.282" v="52"/>
          <ac:spMkLst>
            <pc:docMk/>
            <pc:sldMk cId="1379771950" sldId="292"/>
            <ac:spMk id="4" creationId="{BD7E50E0-D32D-3894-CE6C-9F49F4E8FDE3}"/>
          </ac:spMkLst>
        </pc:spChg>
        <pc:spChg chg="del">
          <ac:chgData name="Tan Gek Teng" userId="S::e0938616@u.nus.edu::85a23996-5ee6-4b25-9a48-304448caccea" providerId="AD" clId="Web-{FE76C689-EE0E-55C3-3A65-8862C3D28098}" dt="2022-11-02T06:02:53.470" v="50"/>
          <ac:spMkLst>
            <pc:docMk/>
            <pc:sldMk cId="1379771950" sldId="292"/>
            <ac:spMk id="5" creationId="{FBB964B6-094F-8B30-6531-F295E168B1E6}"/>
          </ac:spMkLst>
        </pc:spChg>
        <pc:spChg chg="del">
          <ac:chgData name="Tan Gek Teng" userId="S::e0938616@u.nus.edu::85a23996-5ee6-4b25-9a48-304448caccea" providerId="AD" clId="Web-{FE76C689-EE0E-55C3-3A65-8862C3D28098}" dt="2022-11-02T06:02:53.126" v="48"/>
          <ac:spMkLst>
            <pc:docMk/>
            <pc:sldMk cId="1379771950" sldId="292"/>
            <ac:spMk id="6" creationId="{6846AB80-4508-A03F-C2C6-54704A072E83}"/>
          </ac:spMkLst>
        </pc:spChg>
        <pc:spChg chg="mod">
          <ac:chgData name="Tan Gek Teng" userId="S::e0938616@u.nus.edu::85a23996-5ee6-4b25-9a48-304448caccea" providerId="AD" clId="Web-{FE76C689-EE0E-55C3-3A65-8862C3D28098}" dt="2022-11-02T06:20:20.439" v="102" actId="20577"/>
          <ac:spMkLst>
            <pc:docMk/>
            <pc:sldMk cId="1379771950" sldId="292"/>
            <ac:spMk id="131" creationId="{00000000-0000-0000-0000-000000000000}"/>
          </ac:spMkLst>
        </pc:spChg>
        <pc:spChg chg="mod">
          <ac:chgData name="Tan Gek Teng" userId="S::e0938616@u.nus.edu::85a23996-5ee6-4b25-9a48-304448caccea" providerId="AD" clId="Web-{FE76C689-EE0E-55C3-3A65-8862C3D28098}" dt="2022-11-02T06:18:52.855" v="79" actId="20577"/>
          <ac:spMkLst>
            <pc:docMk/>
            <pc:sldMk cId="1379771950" sldId="292"/>
            <ac:spMk id="132" creationId="{00000000-0000-0000-0000-000000000000}"/>
          </ac:spMkLst>
        </pc:spChg>
        <pc:picChg chg="add mod">
          <ac:chgData name="Tan Gek Teng" userId="S::e0938616@u.nus.edu::85a23996-5ee6-4b25-9a48-304448caccea" providerId="AD" clId="Web-{FE76C689-EE0E-55C3-3A65-8862C3D28098}" dt="2022-11-02T06:10:38.310" v="73" actId="1076"/>
          <ac:picMkLst>
            <pc:docMk/>
            <pc:sldMk cId="1379771950" sldId="292"/>
            <ac:picMk id="2" creationId="{A6FF4AC3-2253-0C5C-2756-5FCDF16B0B01}"/>
          </ac:picMkLst>
        </pc:picChg>
        <pc:picChg chg="del">
          <ac:chgData name="Tan Gek Teng" userId="S::e0938616@u.nus.edu::85a23996-5ee6-4b25-9a48-304448caccea" providerId="AD" clId="Web-{FE76C689-EE0E-55C3-3A65-8862C3D28098}" dt="2022-11-02T06:02:54.048" v="51"/>
          <ac:picMkLst>
            <pc:docMk/>
            <pc:sldMk cId="1379771950" sldId="292"/>
            <ac:picMk id="3" creationId="{0EDFDAB0-18DE-C9C0-771C-CEC99DA00B3D}"/>
          </ac:picMkLst>
        </pc:picChg>
        <pc:picChg chg="del">
          <ac:chgData name="Tan Gek Teng" userId="S::e0938616@u.nus.edu::85a23996-5ee6-4b25-9a48-304448caccea" providerId="AD" clId="Web-{FE76C689-EE0E-55C3-3A65-8862C3D28098}" dt="2022-11-02T06:02:53.189" v="49"/>
          <ac:picMkLst>
            <pc:docMk/>
            <pc:sldMk cId="1379771950" sldId="292"/>
            <ac:picMk id="133" creationId="{00000000-0000-0000-0000-000000000000}"/>
          </ac:picMkLst>
        </pc:picChg>
      </pc:sldChg>
    </pc:docChg>
  </pc:docChgLst>
  <pc:docChgLst>
    <pc:chgData name="Muniyandi Vanitha" userId="S::e0938907@u.nus.edu::d22dd098-a36b-433a-a108-c9d526ec98cf" providerId="AD" clId="Web-{C744751C-465A-98B4-30F5-DDA4F4594F90}"/>
    <pc:docChg chg="modSld sldOrd">
      <pc:chgData name="Muniyandi Vanitha" userId="S::e0938907@u.nus.edu::d22dd098-a36b-433a-a108-c9d526ec98cf" providerId="AD" clId="Web-{C744751C-465A-98B4-30F5-DDA4F4594F90}" dt="2022-11-05T06:28:26.314" v="38" actId="20577"/>
      <pc:docMkLst>
        <pc:docMk/>
      </pc:docMkLst>
      <pc:sldChg chg="modSp">
        <pc:chgData name="Muniyandi Vanitha" userId="S::e0938907@u.nus.edu::d22dd098-a36b-433a-a108-c9d526ec98cf" providerId="AD" clId="Web-{C744751C-465A-98B4-30F5-DDA4F4594F90}" dt="2022-11-04T04:51:24.205" v="1" actId="1076"/>
        <pc:sldMkLst>
          <pc:docMk/>
          <pc:sldMk cId="0" sldId="262"/>
        </pc:sldMkLst>
        <pc:picChg chg="mod">
          <ac:chgData name="Muniyandi Vanitha" userId="S::e0938907@u.nus.edu::d22dd098-a36b-433a-a108-c9d526ec98cf" providerId="AD" clId="Web-{C744751C-465A-98B4-30F5-DDA4F4594F90}" dt="2022-11-04T04:51:24.205" v="1" actId="1076"/>
          <ac:picMkLst>
            <pc:docMk/>
            <pc:sldMk cId="0" sldId="262"/>
            <ac:picMk id="5" creationId="{3C88261A-183D-2438-77C4-E5986FF52747}"/>
          </ac:picMkLst>
        </pc:picChg>
      </pc:sldChg>
      <pc:sldChg chg="modSp">
        <pc:chgData name="Muniyandi Vanitha" userId="S::e0938907@u.nus.edu::d22dd098-a36b-433a-a108-c9d526ec98cf" providerId="AD" clId="Web-{C744751C-465A-98B4-30F5-DDA4F4594F90}" dt="2022-11-04T11:31:21.310" v="6" actId="1076"/>
        <pc:sldMkLst>
          <pc:docMk/>
          <pc:sldMk cId="0" sldId="275"/>
        </pc:sldMkLst>
        <pc:spChg chg="mod">
          <ac:chgData name="Muniyandi Vanitha" userId="S::e0938907@u.nus.edu::d22dd098-a36b-433a-a108-c9d526ec98cf" providerId="AD" clId="Web-{C744751C-465A-98B4-30F5-DDA4F4594F90}" dt="2022-11-04T11:31:21.310" v="6" actId="1076"/>
          <ac:spMkLst>
            <pc:docMk/>
            <pc:sldMk cId="0" sldId="275"/>
            <ac:spMk id="216" creationId="{00000000-0000-0000-0000-000000000000}"/>
          </ac:spMkLst>
        </pc:spChg>
      </pc:sldChg>
      <pc:sldChg chg="modSp">
        <pc:chgData name="Muniyandi Vanitha" userId="S::e0938907@u.nus.edu::d22dd098-a36b-433a-a108-c9d526ec98cf" providerId="AD" clId="Web-{C744751C-465A-98B4-30F5-DDA4F4594F90}" dt="2022-11-04T11:25:00.783" v="5" actId="20577"/>
        <pc:sldMkLst>
          <pc:docMk/>
          <pc:sldMk cId="0" sldId="276"/>
        </pc:sldMkLst>
        <pc:spChg chg="mod">
          <ac:chgData name="Muniyandi Vanitha" userId="S::e0938907@u.nus.edu::d22dd098-a36b-433a-a108-c9d526ec98cf" providerId="AD" clId="Web-{C744751C-465A-98B4-30F5-DDA4F4594F90}" dt="2022-11-04T11:25:00.783" v="5" actId="20577"/>
          <ac:spMkLst>
            <pc:docMk/>
            <pc:sldMk cId="0" sldId="276"/>
            <ac:spMk id="223" creationId="{00000000-0000-0000-0000-000000000000}"/>
          </ac:spMkLst>
        </pc:spChg>
      </pc:sldChg>
      <pc:sldChg chg="modSp">
        <pc:chgData name="Muniyandi Vanitha" userId="S::e0938907@u.nus.edu::d22dd098-a36b-433a-a108-c9d526ec98cf" providerId="AD" clId="Web-{C744751C-465A-98B4-30F5-DDA4F4594F90}" dt="2022-11-04T11:49:37.843" v="18" actId="20577"/>
        <pc:sldMkLst>
          <pc:docMk/>
          <pc:sldMk cId="0" sldId="278"/>
        </pc:sldMkLst>
        <pc:spChg chg="mod">
          <ac:chgData name="Muniyandi Vanitha" userId="S::e0938907@u.nus.edu::d22dd098-a36b-433a-a108-c9d526ec98cf" providerId="AD" clId="Web-{C744751C-465A-98B4-30F5-DDA4F4594F90}" dt="2022-11-04T11:49:37.843" v="18" actId="20577"/>
          <ac:spMkLst>
            <pc:docMk/>
            <pc:sldMk cId="0" sldId="278"/>
            <ac:spMk id="236" creationId="{00000000-0000-0000-0000-000000000000}"/>
          </ac:spMkLst>
        </pc:spChg>
      </pc:sldChg>
      <pc:sldChg chg="modSp">
        <pc:chgData name="Muniyandi Vanitha" userId="S::e0938907@u.nus.edu::d22dd098-a36b-433a-a108-c9d526ec98cf" providerId="AD" clId="Web-{C744751C-465A-98B4-30F5-DDA4F4594F90}" dt="2022-11-05T06:21:30.455" v="34" actId="1076"/>
        <pc:sldMkLst>
          <pc:docMk/>
          <pc:sldMk cId="0" sldId="282"/>
        </pc:sldMkLst>
        <pc:spChg chg="mod">
          <ac:chgData name="Muniyandi Vanitha" userId="S::e0938907@u.nus.edu::d22dd098-a36b-433a-a108-c9d526ec98cf" providerId="AD" clId="Web-{C744751C-465A-98B4-30F5-DDA4F4594F90}" dt="2022-11-05T06:21:30.455" v="34" actId="1076"/>
          <ac:spMkLst>
            <pc:docMk/>
            <pc:sldMk cId="0" sldId="282"/>
            <ac:spMk id="264" creationId="{00000000-0000-0000-0000-000000000000}"/>
          </ac:spMkLst>
        </pc:spChg>
        <pc:spChg chg="mod">
          <ac:chgData name="Muniyandi Vanitha" userId="S::e0938907@u.nus.edu::d22dd098-a36b-433a-a108-c9d526ec98cf" providerId="AD" clId="Web-{C744751C-465A-98B4-30F5-DDA4F4594F90}" dt="2022-11-05T06:21:30.299" v="33" actId="20577"/>
          <ac:spMkLst>
            <pc:docMk/>
            <pc:sldMk cId="0" sldId="282"/>
            <ac:spMk id="265" creationId="{00000000-0000-0000-0000-000000000000}"/>
          </ac:spMkLst>
        </pc:spChg>
      </pc:sldChg>
      <pc:sldChg chg="ord">
        <pc:chgData name="Muniyandi Vanitha" userId="S::e0938907@u.nus.edu::d22dd098-a36b-433a-a108-c9d526ec98cf" providerId="AD" clId="Web-{C744751C-465A-98B4-30F5-DDA4F4594F90}" dt="2022-11-03T16:04:54.921" v="0"/>
        <pc:sldMkLst>
          <pc:docMk/>
          <pc:sldMk cId="2335456558" sldId="290"/>
        </pc:sldMkLst>
      </pc:sldChg>
      <pc:sldChg chg="modSp">
        <pc:chgData name="Muniyandi Vanitha" userId="S::e0938907@u.nus.edu::d22dd098-a36b-433a-a108-c9d526ec98cf" providerId="AD" clId="Web-{C744751C-465A-98B4-30F5-DDA4F4594F90}" dt="2022-11-05T05:51:37.129" v="31" actId="20577"/>
        <pc:sldMkLst>
          <pc:docMk/>
          <pc:sldMk cId="1649034482" sldId="297"/>
        </pc:sldMkLst>
        <pc:spChg chg="mod">
          <ac:chgData name="Muniyandi Vanitha" userId="S::e0938907@u.nus.edu::d22dd098-a36b-433a-a108-c9d526ec98cf" providerId="AD" clId="Web-{C744751C-465A-98B4-30F5-DDA4F4594F90}" dt="2022-11-05T05:51:37.129" v="31" actId="20577"/>
          <ac:spMkLst>
            <pc:docMk/>
            <pc:sldMk cId="1649034482" sldId="297"/>
            <ac:spMk id="191" creationId="{00000000-0000-0000-0000-000000000000}"/>
          </ac:spMkLst>
        </pc:spChg>
        <pc:spChg chg="mod">
          <ac:chgData name="Muniyandi Vanitha" userId="S::e0938907@u.nus.edu::d22dd098-a36b-433a-a108-c9d526ec98cf" providerId="AD" clId="Web-{C744751C-465A-98B4-30F5-DDA4F4594F90}" dt="2022-11-05T05:51:34.410" v="30" actId="20577"/>
          <ac:spMkLst>
            <pc:docMk/>
            <pc:sldMk cId="1649034482" sldId="297"/>
            <ac:spMk id="192" creationId="{00000000-0000-0000-0000-000000000000}"/>
          </ac:spMkLst>
        </pc:spChg>
      </pc:sldChg>
      <pc:sldChg chg="modSp">
        <pc:chgData name="Muniyandi Vanitha" userId="S::e0938907@u.nus.edu::d22dd098-a36b-433a-a108-c9d526ec98cf" providerId="AD" clId="Web-{C744751C-465A-98B4-30F5-DDA4F4594F90}" dt="2022-11-05T03:53:06.806" v="26" actId="20577"/>
        <pc:sldMkLst>
          <pc:docMk/>
          <pc:sldMk cId="0" sldId="299"/>
        </pc:sldMkLst>
        <pc:spChg chg="mod">
          <ac:chgData name="Muniyandi Vanitha" userId="S::e0938907@u.nus.edu::d22dd098-a36b-433a-a108-c9d526ec98cf" providerId="AD" clId="Web-{C744751C-465A-98B4-30F5-DDA4F4594F90}" dt="2022-11-05T03:53:06.806" v="26" actId="20577"/>
          <ac:spMkLst>
            <pc:docMk/>
            <pc:sldMk cId="0" sldId="299"/>
            <ac:spMk id="169" creationId="{00000000-0000-0000-0000-000000000000}"/>
          </ac:spMkLst>
        </pc:spChg>
      </pc:sldChg>
      <pc:sldChg chg="modSp">
        <pc:chgData name="Muniyandi Vanitha" userId="S::e0938907@u.nus.edu::d22dd098-a36b-433a-a108-c9d526ec98cf" providerId="AD" clId="Web-{C744751C-465A-98B4-30F5-DDA4F4594F90}" dt="2022-11-05T03:52:57.618" v="25" actId="20577"/>
        <pc:sldMkLst>
          <pc:docMk/>
          <pc:sldMk cId="0" sldId="300"/>
        </pc:sldMkLst>
        <pc:spChg chg="mod">
          <ac:chgData name="Muniyandi Vanitha" userId="S::e0938907@u.nus.edu::d22dd098-a36b-433a-a108-c9d526ec98cf" providerId="AD" clId="Web-{C744751C-465A-98B4-30F5-DDA4F4594F90}" dt="2022-11-05T03:52:38.992" v="22" actId="20577"/>
          <ac:spMkLst>
            <pc:docMk/>
            <pc:sldMk cId="0" sldId="300"/>
            <ac:spMk id="175" creationId="{00000000-0000-0000-0000-000000000000}"/>
          </ac:spMkLst>
        </pc:spChg>
        <pc:spChg chg="mod">
          <ac:chgData name="Muniyandi Vanitha" userId="S::e0938907@u.nus.edu::d22dd098-a36b-433a-a108-c9d526ec98cf" providerId="AD" clId="Web-{C744751C-465A-98B4-30F5-DDA4F4594F90}" dt="2022-11-05T03:52:57.618" v="25" actId="20577"/>
          <ac:spMkLst>
            <pc:docMk/>
            <pc:sldMk cId="0" sldId="300"/>
            <ac:spMk id="179" creationId="{00000000-0000-0000-0000-000000000000}"/>
          </ac:spMkLst>
        </pc:spChg>
      </pc:sldChg>
      <pc:sldChg chg="modSp">
        <pc:chgData name="Muniyandi Vanitha" userId="S::e0938907@u.nus.edu::d22dd098-a36b-433a-a108-c9d526ec98cf" providerId="AD" clId="Web-{C744751C-465A-98B4-30F5-DDA4F4594F90}" dt="2022-11-05T06:28:26.314" v="38" actId="20577"/>
        <pc:sldMkLst>
          <pc:docMk/>
          <pc:sldMk cId="3463346289" sldId="305"/>
        </pc:sldMkLst>
        <pc:spChg chg="mod">
          <ac:chgData name="Muniyandi Vanitha" userId="S::e0938907@u.nus.edu::d22dd098-a36b-433a-a108-c9d526ec98cf" providerId="AD" clId="Web-{C744751C-465A-98B4-30F5-DDA4F4594F90}" dt="2022-11-05T06:28:26.314" v="38" actId="20577"/>
          <ac:spMkLst>
            <pc:docMk/>
            <pc:sldMk cId="3463346289" sldId="305"/>
            <ac:spMk id="203" creationId="{00000000-0000-0000-0000-000000000000}"/>
          </ac:spMkLst>
        </pc:spChg>
      </pc:sldChg>
    </pc:docChg>
  </pc:docChgLst>
  <pc:docChgLst>
    <pc:chgData name="Tan Gek Teng" userId="S::e0938616@u.nus.edu::85a23996-5ee6-4b25-9a48-304448caccea" providerId="AD" clId="Web-{E1EA36DE-3954-61E2-A16C-C9BBBC85213E}"/>
    <pc:docChg chg="addSld delSld modSld sldOrd">
      <pc:chgData name="Tan Gek Teng" userId="S::e0938616@u.nus.edu::85a23996-5ee6-4b25-9a48-304448caccea" providerId="AD" clId="Web-{E1EA36DE-3954-61E2-A16C-C9BBBC85213E}" dt="2022-10-30T10:52:22.480" v="2207" actId="20577"/>
      <pc:docMkLst>
        <pc:docMk/>
      </pc:docMkLst>
      <pc:sldChg chg="modNotes">
        <pc:chgData name="Tan Gek Teng" userId="S::e0938616@u.nus.edu::85a23996-5ee6-4b25-9a48-304448caccea" providerId="AD" clId="Web-{E1EA36DE-3954-61E2-A16C-C9BBBC85213E}" dt="2022-10-30T06:26:36.914" v="454"/>
        <pc:sldMkLst>
          <pc:docMk/>
          <pc:sldMk cId="0" sldId="275"/>
        </pc:sldMkLst>
      </pc:sldChg>
      <pc:sldChg chg="modNotes">
        <pc:chgData name="Tan Gek Teng" userId="S::e0938616@u.nus.edu::85a23996-5ee6-4b25-9a48-304448caccea" providerId="AD" clId="Web-{E1EA36DE-3954-61E2-A16C-C9BBBC85213E}" dt="2022-10-30T06:31:48.360" v="682"/>
        <pc:sldMkLst>
          <pc:docMk/>
          <pc:sldMk cId="0" sldId="276"/>
        </pc:sldMkLst>
      </pc:sldChg>
      <pc:sldChg chg="addSp delSp modSp modNotes">
        <pc:chgData name="Tan Gek Teng" userId="S::e0938616@u.nus.edu::85a23996-5ee6-4b25-9a48-304448caccea" providerId="AD" clId="Web-{E1EA36DE-3954-61E2-A16C-C9BBBC85213E}" dt="2022-10-30T09:54:13.808" v="2092" actId="1076"/>
        <pc:sldMkLst>
          <pc:docMk/>
          <pc:sldMk cId="0" sldId="277"/>
        </pc:sldMkLst>
        <pc:spChg chg="add mod">
          <ac:chgData name="Tan Gek Teng" userId="S::e0938616@u.nus.edu::85a23996-5ee6-4b25-9a48-304448caccea" providerId="AD" clId="Web-{E1EA36DE-3954-61E2-A16C-C9BBBC85213E}" dt="2022-10-30T09:54:13.808" v="2092" actId="1076"/>
          <ac:spMkLst>
            <pc:docMk/>
            <pc:sldMk cId="0" sldId="277"/>
            <ac:spMk id="3" creationId="{C661C8B7-2FDD-9987-CD9B-97B2EEFAD7B0}"/>
          </ac:spMkLst>
        </pc:spChg>
        <pc:spChg chg="mod">
          <ac:chgData name="Tan Gek Teng" userId="S::e0938616@u.nus.edu::85a23996-5ee6-4b25-9a48-304448caccea" providerId="AD" clId="Web-{E1EA36DE-3954-61E2-A16C-C9BBBC85213E}" dt="2022-10-30T09:52:53.274" v="2082" actId="20577"/>
          <ac:spMkLst>
            <pc:docMk/>
            <pc:sldMk cId="0" sldId="277"/>
            <ac:spMk id="229" creationId="{00000000-0000-0000-0000-000000000000}"/>
          </ac:spMkLst>
        </pc:spChg>
        <pc:picChg chg="add mod">
          <ac:chgData name="Tan Gek Teng" userId="S::e0938616@u.nus.edu::85a23996-5ee6-4b25-9a48-304448caccea" providerId="AD" clId="Web-{E1EA36DE-3954-61E2-A16C-C9BBBC85213E}" dt="2022-10-30T09:53:12.150" v="2087" actId="1076"/>
          <ac:picMkLst>
            <pc:docMk/>
            <pc:sldMk cId="0" sldId="277"/>
            <ac:picMk id="2" creationId="{40371A7D-525F-C83C-86DE-7CCB2A84EFA7}"/>
          </ac:picMkLst>
        </pc:picChg>
        <pc:picChg chg="del mod">
          <ac:chgData name="Tan Gek Teng" userId="S::e0938616@u.nus.edu::85a23996-5ee6-4b25-9a48-304448caccea" providerId="AD" clId="Web-{E1EA36DE-3954-61E2-A16C-C9BBBC85213E}" dt="2022-10-30T09:49:17.184" v="2064"/>
          <ac:picMkLst>
            <pc:docMk/>
            <pc:sldMk cId="0" sldId="277"/>
            <ac:picMk id="230" creationId="{00000000-0000-0000-0000-000000000000}"/>
          </ac:picMkLst>
        </pc:picChg>
      </pc:sldChg>
      <pc:sldChg chg="addSp delSp modSp modNotes">
        <pc:chgData name="Tan Gek Teng" userId="S::e0938616@u.nus.edu::85a23996-5ee6-4b25-9a48-304448caccea" providerId="AD" clId="Web-{E1EA36DE-3954-61E2-A16C-C9BBBC85213E}" dt="2022-10-30T09:56:09.123" v="2100" actId="14100"/>
        <pc:sldMkLst>
          <pc:docMk/>
          <pc:sldMk cId="0" sldId="278"/>
        </pc:sldMkLst>
        <pc:picChg chg="add mod">
          <ac:chgData name="Tan Gek Teng" userId="S::e0938616@u.nus.edu::85a23996-5ee6-4b25-9a48-304448caccea" providerId="AD" clId="Web-{E1EA36DE-3954-61E2-A16C-C9BBBC85213E}" dt="2022-10-30T09:56:09.123" v="2100" actId="14100"/>
          <ac:picMkLst>
            <pc:docMk/>
            <pc:sldMk cId="0" sldId="278"/>
            <ac:picMk id="2" creationId="{757E50E6-A9AA-B860-5243-07554384F0B7}"/>
          </ac:picMkLst>
        </pc:picChg>
        <pc:picChg chg="del">
          <ac:chgData name="Tan Gek Teng" userId="S::e0938616@u.nus.edu::85a23996-5ee6-4b25-9a48-304448caccea" providerId="AD" clId="Web-{E1EA36DE-3954-61E2-A16C-C9BBBC85213E}" dt="2022-10-30T09:54:39.152" v="2093"/>
          <ac:picMkLst>
            <pc:docMk/>
            <pc:sldMk cId="0" sldId="278"/>
            <ac:picMk id="237" creationId="{00000000-0000-0000-0000-000000000000}"/>
          </ac:picMkLst>
        </pc:picChg>
      </pc:sldChg>
      <pc:sldChg chg="modSp modNotes">
        <pc:chgData name="Tan Gek Teng" userId="S::e0938616@u.nus.edu::85a23996-5ee6-4b25-9a48-304448caccea" providerId="AD" clId="Web-{E1EA36DE-3954-61E2-A16C-C9BBBC85213E}" dt="2022-10-30T10:09:49.427" v="2110" actId="20577"/>
        <pc:sldMkLst>
          <pc:docMk/>
          <pc:sldMk cId="0" sldId="283"/>
        </pc:sldMkLst>
        <pc:spChg chg="mod">
          <ac:chgData name="Tan Gek Teng" userId="S::e0938616@u.nus.edu::85a23996-5ee6-4b25-9a48-304448caccea" providerId="AD" clId="Web-{E1EA36DE-3954-61E2-A16C-C9BBBC85213E}" dt="2022-10-30T10:09:05.114" v="2102" actId="1076"/>
          <ac:spMkLst>
            <pc:docMk/>
            <pc:sldMk cId="0" sldId="283"/>
            <ac:spMk id="4" creationId="{BD7E50E0-D32D-3894-CE6C-9F49F4E8FDE3}"/>
          </ac:spMkLst>
        </pc:spChg>
        <pc:spChg chg="mod">
          <ac:chgData name="Tan Gek Teng" userId="S::e0938616@u.nus.edu::85a23996-5ee6-4b25-9a48-304448caccea" providerId="AD" clId="Web-{E1EA36DE-3954-61E2-A16C-C9BBBC85213E}" dt="2022-10-30T10:09:14.676" v="2104" actId="1076"/>
          <ac:spMkLst>
            <pc:docMk/>
            <pc:sldMk cId="0" sldId="283"/>
            <ac:spMk id="5" creationId="{FBB964B6-094F-8B30-6531-F295E168B1E6}"/>
          </ac:spMkLst>
        </pc:spChg>
        <pc:spChg chg="mod">
          <ac:chgData name="Tan Gek Teng" userId="S::e0938616@u.nus.edu::85a23996-5ee6-4b25-9a48-304448caccea" providerId="AD" clId="Web-{E1EA36DE-3954-61E2-A16C-C9BBBC85213E}" dt="2022-10-30T10:09:21.255" v="2106" actId="1076"/>
          <ac:spMkLst>
            <pc:docMk/>
            <pc:sldMk cId="0" sldId="283"/>
            <ac:spMk id="6" creationId="{6846AB80-4508-A03F-C2C6-54704A072E83}"/>
          </ac:spMkLst>
        </pc:spChg>
        <pc:spChg chg="mod">
          <ac:chgData name="Tan Gek Teng" userId="S::e0938616@u.nus.edu::85a23996-5ee6-4b25-9a48-304448caccea" providerId="AD" clId="Web-{E1EA36DE-3954-61E2-A16C-C9BBBC85213E}" dt="2022-10-30T10:09:49.427" v="2110" actId="20577"/>
          <ac:spMkLst>
            <pc:docMk/>
            <pc:sldMk cId="0" sldId="283"/>
            <ac:spMk id="132" creationId="{00000000-0000-0000-0000-000000000000}"/>
          </ac:spMkLst>
        </pc:spChg>
        <pc:picChg chg="mod">
          <ac:chgData name="Tan Gek Teng" userId="S::e0938616@u.nus.edu::85a23996-5ee6-4b25-9a48-304448caccea" providerId="AD" clId="Web-{E1EA36DE-3954-61E2-A16C-C9BBBC85213E}" dt="2022-10-30T10:09:10.208" v="2103" actId="1076"/>
          <ac:picMkLst>
            <pc:docMk/>
            <pc:sldMk cId="0" sldId="283"/>
            <ac:picMk id="3" creationId="{0EDFDAB0-18DE-C9C0-771C-CEC99DA00B3D}"/>
          </ac:picMkLst>
        </pc:picChg>
        <pc:picChg chg="mod">
          <ac:chgData name="Tan Gek Teng" userId="S::e0938616@u.nus.edu::85a23996-5ee6-4b25-9a48-304448caccea" providerId="AD" clId="Web-{E1EA36DE-3954-61E2-A16C-C9BBBC85213E}" dt="2022-10-30T10:09:18.052" v="2105" actId="1076"/>
          <ac:picMkLst>
            <pc:docMk/>
            <pc:sldMk cId="0" sldId="283"/>
            <ac:picMk id="133" creationId="{00000000-0000-0000-0000-000000000000}"/>
          </ac:picMkLst>
        </pc:picChg>
      </pc:sldChg>
      <pc:sldChg chg="modSp modNotes">
        <pc:chgData name="Tan Gek Teng" userId="S::e0938616@u.nus.edu::85a23996-5ee6-4b25-9a48-304448caccea" providerId="AD" clId="Web-{E1EA36DE-3954-61E2-A16C-C9BBBC85213E}" dt="2022-10-30T06:42:20.722" v="996"/>
        <pc:sldMkLst>
          <pc:docMk/>
          <pc:sldMk cId="0" sldId="284"/>
        </pc:sldMkLst>
        <pc:spChg chg="mod">
          <ac:chgData name="Tan Gek Teng" userId="S::e0938616@u.nus.edu::85a23996-5ee6-4b25-9a48-304448caccea" providerId="AD" clId="Web-{E1EA36DE-3954-61E2-A16C-C9BBBC85213E}" dt="2022-10-30T06:41:49.065" v="991" actId="20577"/>
          <ac:spMkLst>
            <pc:docMk/>
            <pc:sldMk cId="0" sldId="284"/>
            <ac:spMk id="139" creationId="{00000000-0000-0000-0000-000000000000}"/>
          </ac:spMkLst>
        </pc:spChg>
      </pc:sldChg>
      <pc:sldChg chg="addSp delSp modSp ord modNotes">
        <pc:chgData name="Tan Gek Teng" userId="S::e0938616@u.nus.edu::85a23996-5ee6-4b25-9a48-304448caccea" providerId="AD" clId="Web-{E1EA36DE-3954-61E2-A16C-C9BBBC85213E}" dt="2022-10-30T08:16:07.433" v="1948"/>
        <pc:sldMkLst>
          <pc:docMk/>
          <pc:sldMk cId="4059160079" sldId="285"/>
        </pc:sldMkLst>
        <pc:spChg chg="topLvl">
          <ac:chgData name="Tan Gek Teng" userId="S::e0938616@u.nus.edu::85a23996-5ee6-4b25-9a48-304448caccea" providerId="AD" clId="Web-{E1EA36DE-3954-61E2-A16C-C9BBBC85213E}" dt="2022-10-30T07:44:50.458" v="1571"/>
          <ac:spMkLst>
            <pc:docMk/>
            <pc:sldMk cId="4059160079" sldId="285"/>
            <ac:spMk id="2" creationId="{5FA57CBF-CBD4-ED2E-FCFD-E8C8F894B6F6}"/>
          </ac:spMkLst>
        </pc:spChg>
        <pc:spChg chg="topLvl">
          <ac:chgData name="Tan Gek Teng" userId="S::e0938616@u.nus.edu::85a23996-5ee6-4b25-9a48-304448caccea" providerId="AD" clId="Web-{E1EA36DE-3954-61E2-A16C-C9BBBC85213E}" dt="2022-10-30T07:44:50.458" v="1571"/>
          <ac:spMkLst>
            <pc:docMk/>
            <pc:sldMk cId="4059160079" sldId="285"/>
            <ac:spMk id="4" creationId="{72695DEC-656A-2301-DA24-C14D925F03B5}"/>
          </ac:spMkLst>
        </pc:spChg>
        <pc:spChg chg="topLvl">
          <ac:chgData name="Tan Gek Teng" userId="S::e0938616@u.nus.edu::85a23996-5ee6-4b25-9a48-304448caccea" providerId="AD" clId="Web-{E1EA36DE-3954-61E2-A16C-C9BBBC85213E}" dt="2022-10-30T07:00:57.494" v="1328"/>
          <ac:spMkLst>
            <pc:docMk/>
            <pc:sldMk cId="4059160079" sldId="285"/>
            <ac:spMk id="6" creationId="{7890D550-E1FC-00D0-A313-3ED7D0EA7B2B}"/>
          </ac:spMkLst>
        </pc:spChg>
        <pc:spChg chg="topLvl">
          <ac:chgData name="Tan Gek Teng" userId="S::e0938616@u.nus.edu::85a23996-5ee6-4b25-9a48-304448caccea" providerId="AD" clId="Web-{E1EA36DE-3954-61E2-A16C-C9BBBC85213E}" dt="2022-10-30T07:00:57.494" v="1328"/>
          <ac:spMkLst>
            <pc:docMk/>
            <pc:sldMk cId="4059160079" sldId="285"/>
            <ac:spMk id="7" creationId="{282D01BC-5EC7-4B3D-772C-902FA8B54DD9}"/>
          </ac:spMkLst>
        </pc:spChg>
        <pc:spChg chg="topLvl">
          <ac:chgData name="Tan Gek Teng" userId="S::e0938616@u.nus.edu::85a23996-5ee6-4b25-9a48-304448caccea" providerId="AD" clId="Web-{E1EA36DE-3954-61E2-A16C-C9BBBC85213E}" dt="2022-10-30T07:44:50.458" v="1571"/>
          <ac:spMkLst>
            <pc:docMk/>
            <pc:sldMk cId="4059160079" sldId="285"/>
            <ac:spMk id="8" creationId="{80F52258-B49A-1CE3-9DD9-9A42CE6D3B7F}"/>
          </ac:spMkLst>
        </pc:spChg>
        <pc:spChg chg="topLvl">
          <ac:chgData name="Tan Gek Teng" userId="S::e0938616@u.nus.edu::85a23996-5ee6-4b25-9a48-304448caccea" providerId="AD" clId="Web-{E1EA36DE-3954-61E2-A16C-C9BBBC85213E}" dt="2022-10-30T07:44:50.458" v="1571"/>
          <ac:spMkLst>
            <pc:docMk/>
            <pc:sldMk cId="4059160079" sldId="285"/>
            <ac:spMk id="9" creationId="{DCDF7116-FBBD-6D34-2444-108BA901F5E6}"/>
          </ac:spMkLst>
        </pc:spChg>
        <pc:spChg chg="topLvl">
          <ac:chgData name="Tan Gek Teng" userId="S::e0938616@u.nus.edu::85a23996-5ee6-4b25-9a48-304448caccea" providerId="AD" clId="Web-{E1EA36DE-3954-61E2-A16C-C9BBBC85213E}" dt="2022-10-30T07:44:50.458" v="1571"/>
          <ac:spMkLst>
            <pc:docMk/>
            <pc:sldMk cId="4059160079" sldId="285"/>
            <ac:spMk id="10" creationId="{E4476968-81A3-07E6-3283-2F0A10888B46}"/>
          </ac:spMkLst>
        </pc:spChg>
        <pc:spChg chg="topLvl">
          <ac:chgData name="Tan Gek Teng" userId="S::e0938616@u.nus.edu::85a23996-5ee6-4b25-9a48-304448caccea" providerId="AD" clId="Web-{E1EA36DE-3954-61E2-A16C-C9BBBC85213E}" dt="2022-10-30T07:44:50.458" v="1571"/>
          <ac:spMkLst>
            <pc:docMk/>
            <pc:sldMk cId="4059160079" sldId="285"/>
            <ac:spMk id="11" creationId="{AA2B2BA9-ED19-77FA-373B-4FFC6C578CD3}"/>
          </ac:spMkLst>
        </pc:spChg>
        <pc:spChg chg="mod topLvl">
          <ac:chgData name="Tan Gek Teng" userId="S::e0938616@u.nus.edu::85a23996-5ee6-4b25-9a48-304448caccea" providerId="AD" clId="Web-{E1EA36DE-3954-61E2-A16C-C9BBBC85213E}" dt="2022-10-30T07:00:57.494" v="1328"/>
          <ac:spMkLst>
            <pc:docMk/>
            <pc:sldMk cId="4059160079" sldId="285"/>
            <ac:spMk id="13" creationId="{E018FF28-E216-DC34-03A4-B8397C59CCB9}"/>
          </ac:spMkLst>
        </pc:spChg>
        <pc:spChg chg="topLvl">
          <ac:chgData name="Tan Gek Teng" userId="S::e0938616@u.nus.edu::85a23996-5ee6-4b25-9a48-304448caccea" providerId="AD" clId="Web-{E1EA36DE-3954-61E2-A16C-C9BBBC85213E}" dt="2022-10-30T07:00:57.494" v="1328"/>
          <ac:spMkLst>
            <pc:docMk/>
            <pc:sldMk cId="4059160079" sldId="285"/>
            <ac:spMk id="14" creationId="{B5726FAE-0631-E3A2-71FC-3C41FA6674D6}"/>
          </ac:spMkLst>
        </pc:spChg>
        <pc:spChg chg="topLvl">
          <ac:chgData name="Tan Gek Teng" userId="S::e0938616@u.nus.edu::85a23996-5ee6-4b25-9a48-304448caccea" providerId="AD" clId="Web-{E1EA36DE-3954-61E2-A16C-C9BBBC85213E}" dt="2022-10-30T07:44:50.458" v="1571"/>
          <ac:spMkLst>
            <pc:docMk/>
            <pc:sldMk cId="4059160079" sldId="285"/>
            <ac:spMk id="15" creationId="{0E308C58-F529-70B6-E661-415C058C2023}"/>
          </ac:spMkLst>
        </pc:spChg>
        <pc:spChg chg="mod topLvl">
          <ac:chgData name="Tan Gek Teng" userId="S::e0938616@u.nus.edu::85a23996-5ee6-4b25-9a48-304448caccea" providerId="AD" clId="Web-{E1EA36DE-3954-61E2-A16C-C9BBBC85213E}" dt="2022-10-30T07:44:50.458" v="1571"/>
          <ac:spMkLst>
            <pc:docMk/>
            <pc:sldMk cId="4059160079" sldId="285"/>
            <ac:spMk id="16" creationId="{1E5606DF-CB85-4FF0-D44B-1ACD1820EB6F}"/>
          </ac:spMkLst>
        </pc:spChg>
        <pc:spChg chg="mod topLvl">
          <ac:chgData name="Tan Gek Teng" userId="S::e0938616@u.nus.edu::85a23996-5ee6-4b25-9a48-304448caccea" providerId="AD" clId="Web-{E1EA36DE-3954-61E2-A16C-C9BBBC85213E}" dt="2022-10-30T07:45:13.397" v="1578" actId="14100"/>
          <ac:spMkLst>
            <pc:docMk/>
            <pc:sldMk cId="4059160079" sldId="285"/>
            <ac:spMk id="17" creationId="{7397B01E-52D4-5F3D-34F5-B51EAA686B31}"/>
          </ac:spMkLst>
        </pc:spChg>
        <pc:spChg chg="topLvl">
          <ac:chgData name="Tan Gek Teng" userId="S::e0938616@u.nus.edu::85a23996-5ee6-4b25-9a48-304448caccea" providerId="AD" clId="Web-{E1EA36DE-3954-61E2-A16C-C9BBBC85213E}" dt="2022-10-30T07:00:57.494" v="1328"/>
          <ac:spMkLst>
            <pc:docMk/>
            <pc:sldMk cId="4059160079" sldId="285"/>
            <ac:spMk id="18" creationId="{C6ACF6FD-1916-0E02-83E2-044E6579601F}"/>
          </ac:spMkLst>
        </pc:spChg>
        <pc:spChg chg="topLvl">
          <ac:chgData name="Tan Gek Teng" userId="S::e0938616@u.nus.edu::85a23996-5ee6-4b25-9a48-304448caccea" providerId="AD" clId="Web-{E1EA36DE-3954-61E2-A16C-C9BBBC85213E}" dt="2022-10-30T07:00:57.494" v="1328"/>
          <ac:spMkLst>
            <pc:docMk/>
            <pc:sldMk cId="4059160079" sldId="285"/>
            <ac:spMk id="19" creationId="{A2292270-8829-A690-20B5-A764A339839C}"/>
          </ac:spMkLst>
        </pc:spChg>
        <pc:spChg chg="topLvl">
          <ac:chgData name="Tan Gek Teng" userId="S::e0938616@u.nus.edu::85a23996-5ee6-4b25-9a48-304448caccea" providerId="AD" clId="Web-{E1EA36DE-3954-61E2-A16C-C9BBBC85213E}" dt="2022-10-30T07:00:57.494" v="1328"/>
          <ac:spMkLst>
            <pc:docMk/>
            <pc:sldMk cId="4059160079" sldId="285"/>
            <ac:spMk id="20" creationId="{71CAA3BA-26EE-0E18-F761-65EE94F1BBA4}"/>
          </ac:spMkLst>
        </pc:spChg>
        <pc:spChg chg="add mod">
          <ac:chgData name="Tan Gek Teng" userId="S::e0938616@u.nus.edu::85a23996-5ee6-4b25-9a48-304448caccea" providerId="AD" clId="Web-{E1EA36DE-3954-61E2-A16C-C9BBBC85213E}" dt="2022-10-30T08:15:57.948" v="1946" actId="20577"/>
          <ac:spMkLst>
            <pc:docMk/>
            <pc:sldMk cId="4059160079" sldId="285"/>
            <ac:spMk id="23" creationId="{1915124A-DD0D-A42A-0DDC-FEFC82640C57}"/>
          </ac:spMkLst>
        </pc:spChg>
        <pc:spChg chg="mod">
          <ac:chgData name="Tan Gek Teng" userId="S::e0938616@u.nus.edu::85a23996-5ee6-4b25-9a48-304448caccea" providerId="AD" clId="Web-{E1EA36DE-3954-61E2-A16C-C9BBBC85213E}" dt="2022-10-30T07:37:45.525" v="1564" actId="1076"/>
          <ac:spMkLst>
            <pc:docMk/>
            <pc:sldMk cId="4059160079" sldId="285"/>
            <ac:spMk id="138" creationId="{00000000-0000-0000-0000-000000000000}"/>
          </ac:spMkLst>
        </pc:spChg>
        <pc:spChg chg="mod">
          <ac:chgData name="Tan Gek Teng" userId="S::e0938616@u.nus.edu::85a23996-5ee6-4b25-9a48-304448caccea" providerId="AD" clId="Web-{E1EA36DE-3954-61E2-A16C-C9BBBC85213E}" dt="2022-10-30T08:08:44.733" v="1940" actId="20577"/>
          <ac:spMkLst>
            <pc:docMk/>
            <pc:sldMk cId="4059160079" sldId="285"/>
            <ac:spMk id="139" creationId="{00000000-0000-0000-0000-000000000000}"/>
          </ac:spMkLst>
        </pc:spChg>
        <pc:grpChg chg="add mod">
          <ac:chgData name="Tan Gek Teng" userId="S::e0938616@u.nus.edu::85a23996-5ee6-4b25-9a48-304448caccea" providerId="AD" clId="Web-{E1EA36DE-3954-61E2-A16C-C9BBBC85213E}" dt="2022-10-30T07:37:36.009" v="1562" actId="1076"/>
          <ac:grpSpMkLst>
            <pc:docMk/>
            <pc:sldMk cId="4059160079" sldId="285"/>
            <ac:grpSpMk id="3" creationId="{6FA6E058-75C5-E40A-DE4F-EBA3D8DCE086}"/>
          </ac:grpSpMkLst>
        </pc:grpChg>
        <pc:grpChg chg="add">
          <ac:chgData name="Tan Gek Teng" userId="S::e0938616@u.nus.edu::85a23996-5ee6-4b25-9a48-304448caccea" providerId="AD" clId="Web-{E1EA36DE-3954-61E2-A16C-C9BBBC85213E}" dt="2022-10-30T07:45:25.334" v="1579"/>
          <ac:grpSpMkLst>
            <pc:docMk/>
            <pc:sldMk cId="4059160079" sldId="285"/>
            <ac:grpSpMk id="5" creationId="{E7F7E287-E45E-B07F-BCE3-B1B056698944}"/>
          </ac:grpSpMkLst>
        </pc:grpChg>
        <pc:grpChg chg="del mod">
          <ac:chgData name="Tan Gek Teng" userId="S::e0938616@u.nus.edu::85a23996-5ee6-4b25-9a48-304448caccea" providerId="AD" clId="Web-{E1EA36DE-3954-61E2-A16C-C9BBBC85213E}" dt="2022-10-30T07:44:50.458" v="1571"/>
          <ac:grpSpMkLst>
            <pc:docMk/>
            <pc:sldMk cId="4059160079" sldId="285"/>
            <ac:grpSpMk id="21" creationId="{38CDE34A-4471-5E18-2242-7C1084DF566D}"/>
          </ac:grpSpMkLst>
        </pc:grpChg>
        <pc:grpChg chg="del">
          <ac:chgData name="Tan Gek Teng" userId="S::e0938616@u.nus.edu::85a23996-5ee6-4b25-9a48-304448caccea" providerId="AD" clId="Web-{E1EA36DE-3954-61E2-A16C-C9BBBC85213E}" dt="2022-10-30T07:00:57.494" v="1328"/>
          <ac:grpSpMkLst>
            <pc:docMk/>
            <pc:sldMk cId="4059160079" sldId="285"/>
            <ac:grpSpMk id="22" creationId="{35E6B79B-360A-AA93-9A94-CC93FB615DAA}"/>
          </ac:grpSpMkLst>
        </pc:grpChg>
      </pc:sldChg>
      <pc:sldChg chg="addSp delSp modSp">
        <pc:chgData name="Tan Gek Teng" userId="S::e0938616@u.nus.edu::85a23996-5ee6-4b25-9a48-304448caccea" providerId="AD" clId="Web-{E1EA36DE-3954-61E2-A16C-C9BBBC85213E}" dt="2022-10-30T08:42:21.680" v="2013" actId="20577"/>
        <pc:sldMkLst>
          <pc:docMk/>
          <pc:sldMk cId="4146417319" sldId="286"/>
        </pc:sldMkLst>
        <pc:spChg chg="add mod">
          <ac:chgData name="Tan Gek Teng" userId="S::e0938616@u.nus.edu::85a23996-5ee6-4b25-9a48-304448caccea" providerId="AD" clId="Web-{E1EA36DE-3954-61E2-A16C-C9BBBC85213E}" dt="2022-10-30T08:41:41.148" v="1995" actId="1076"/>
          <ac:spMkLst>
            <pc:docMk/>
            <pc:sldMk cId="4146417319" sldId="286"/>
            <ac:spMk id="7" creationId="{D0C90BA9-0262-D7B7-A3F7-560F3E44C989}"/>
          </ac:spMkLst>
        </pc:spChg>
        <pc:spChg chg="add del mod">
          <ac:chgData name="Tan Gek Teng" userId="S::e0938616@u.nus.edu::85a23996-5ee6-4b25-9a48-304448caccea" providerId="AD" clId="Web-{E1EA36DE-3954-61E2-A16C-C9BBBC85213E}" dt="2022-10-30T08:41:59.617" v="2001"/>
          <ac:spMkLst>
            <pc:docMk/>
            <pc:sldMk cId="4146417319" sldId="286"/>
            <ac:spMk id="8" creationId="{32C0DA7A-CA60-30DC-E149-DBF070A2D604}"/>
          </ac:spMkLst>
        </pc:spChg>
        <pc:spChg chg="add del mod">
          <ac:chgData name="Tan Gek Teng" userId="S::e0938616@u.nus.edu::85a23996-5ee6-4b25-9a48-304448caccea" providerId="AD" clId="Web-{E1EA36DE-3954-61E2-A16C-C9BBBC85213E}" dt="2022-10-30T08:41:56.617" v="2000"/>
          <ac:spMkLst>
            <pc:docMk/>
            <pc:sldMk cId="4146417319" sldId="286"/>
            <ac:spMk id="9" creationId="{99393C98-6103-26D6-7046-13125F54453C}"/>
          </ac:spMkLst>
        </pc:spChg>
        <pc:spChg chg="add mod">
          <ac:chgData name="Tan Gek Teng" userId="S::e0938616@u.nus.edu::85a23996-5ee6-4b25-9a48-304448caccea" providerId="AD" clId="Web-{E1EA36DE-3954-61E2-A16C-C9BBBC85213E}" dt="2022-10-30T08:42:21.680" v="2013" actId="20577"/>
          <ac:spMkLst>
            <pc:docMk/>
            <pc:sldMk cId="4146417319" sldId="286"/>
            <ac:spMk id="10" creationId="{52626C5F-01FB-88BF-2B91-DFA1208C8A71}"/>
          </ac:spMkLst>
        </pc:spChg>
        <pc:picChg chg="mod">
          <ac:chgData name="Tan Gek Teng" userId="S::e0938616@u.nus.edu::85a23996-5ee6-4b25-9a48-304448caccea" providerId="AD" clId="Web-{E1EA36DE-3954-61E2-A16C-C9BBBC85213E}" dt="2022-10-30T08:41:41.132" v="1994" actId="1076"/>
          <ac:picMkLst>
            <pc:docMk/>
            <pc:sldMk cId="4146417319" sldId="286"/>
            <ac:picMk id="6" creationId="{DC276E65-9A83-07A7-2FA3-B24320B7255A}"/>
          </ac:picMkLst>
        </pc:picChg>
      </pc:sldChg>
      <pc:sldChg chg="addSp modSp">
        <pc:chgData name="Tan Gek Teng" userId="S::e0938616@u.nus.edu::85a23996-5ee6-4b25-9a48-304448caccea" providerId="AD" clId="Web-{E1EA36DE-3954-61E2-A16C-C9BBBC85213E}" dt="2022-10-30T10:52:10.776" v="2203" actId="1076"/>
        <pc:sldMkLst>
          <pc:docMk/>
          <pc:sldMk cId="2946416206" sldId="287"/>
        </pc:sldMkLst>
        <pc:spChg chg="add mod">
          <ac:chgData name="Tan Gek Teng" userId="S::e0938616@u.nus.edu::85a23996-5ee6-4b25-9a48-304448caccea" providerId="AD" clId="Web-{E1EA36DE-3954-61E2-A16C-C9BBBC85213E}" dt="2022-10-30T06:56:51.439" v="1310" actId="1076"/>
          <ac:spMkLst>
            <pc:docMk/>
            <pc:sldMk cId="2946416206" sldId="287"/>
            <ac:spMk id="7" creationId="{BE4B016B-D503-236B-5D35-72C5F6E84F6D}"/>
          </ac:spMkLst>
        </pc:spChg>
        <pc:spChg chg="add mod">
          <ac:chgData name="Tan Gek Teng" userId="S::e0938616@u.nus.edu::85a23996-5ee6-4b25-9a48-304448caccea" providerId="AD" clId="Web-{E1EA36DE-3954-61E2-A16C-C9BBBC85213E}" dt="2022-10-30T10:52:10.776" v="2203" actId="1076"/>
          <ac:spMkLst>
            <pc:docMk/>
            <pc:sldMk cId="2946416206" sldId="287"/>
            <ac:spMk id="8" creationId="{76DCD468-F146-CBB6-694B-FDABC42855C8}"/>
          </ac:spMkLst>
        </pc:spChg>
      </pc:sldChg>
      <pc:sldChg chg="modSp modNotes">
        <pc:chgData name="Tan Gek Teng" userId="S::e0938616@u.nus.edu::85a23996-5ee6-4b25-9a48-304448caccea" providerId="AD" clId="Web-{E1EA36DE-3954-61E2-A16C-C9BBBC85213E}" dt="2022-10-30T09:01:09.212" v="2029"/>
        <pc:sldMkLst>
          <pc:docMk/>
          <pc:sldMk cId="3690344528" sldId="288"/>
        </pc:sldMkLst>
        <pc:spChg chg="mod">
          <ac:chgData name="Tan Gek Teng" userId="S::e0938616@u.nus.edu::85a23996-5ee6-4b25-9a48-304448caccea" providerId="AD" clId="Web-{E1EA36DE-3954-61E2-A16C-C9BBBC85213E}" dt="2022-10-30T09:00:47.117" v="2027" actId="20577"/>
          <ac:spMkLst>
            <pc:docMk/>
            <pc:sldMk cId="3690344528" sldId="288"/>
            <ac:spMk id="3" creationId="{EC3B74D3-D838-7480-18B4-8F3821C89836}"/>
          </ac:spMkLst>
        </pc:spChg>
      </pc:sldChg>
      <pc:sldChg chg="addSp modSp">
        <pc:chgData name="Tan Gek Teng" userId="S::e0938616@u.nus.edu::85a23996-5ee6-4b25-9a48-304448caccea" providerId="AD" clId="Web-{E1EA36DE-3954-61E2-A16C-C9BBBC85213E}" dt="2022-10-30T10:52:22.480" v="2207" actId="20577"/>
        <pc:sldMkLst>
          <pc:docMk/>
          <pc:sldMk cId="2061074383" sldId="289"/>
        </pc:sldMkLst>
        <pc:spChg chg="add">
          <ac:chgData name="Tan Gek Teng" userId="S::e0938616@u.nus.edu::85a23996-5ee6-4b25-9a48-304448caccea" providerId="AD" clId="Web-{E1EA36DE-3954-61E2-A16C-C9BBBC85213E}" dt="2022-10-30T06:56:54.517" v="1311"/>
          <ac:spMkLst>
            <pc:docMk/>
            <pc:sldMk cId="2061074383" sldId="289"/>
            <ac:spMk id="7" creationId="{AB53CD54-5B25-657A-C745-98983F8B0C78}"/>
          </ac:spMkLst>
        </pc:spChg>
        <pc:spChg chg="add mod">
          <ac:chgData name="Tan Gek Teng" userId="S::e0938616@u.nus.edu::85a23996-5ee6-4b25-9a48-304448caccea" providerId="AD" clId="Web-{E1EA36DE-3954-61E2-A16C-C9BBBC85213E}" dt="2022-10-30T10:52:22.480" v="2207" actId="20577"/>
          <ac:spMkLst>
            <pc:docMk/>
            <pc:sldMk cId="2061074383" sldId="289"/>
            <ac:spMk id="8" creationId="{1354D9D2-1BBB-240C-6CAA-FC0D193B220D}"/>
          </ac:spMkLst>
        </pc:spChg>
      </pc:sldChg>
      <pc:sldChg chg="addSp delSp modSp">
        <pc:chgData name="Tan Gek Teng" userId="S::e0938616@u.nus.edu::85a23996-5ee6-4b25-9a48-304448caccea" providerId="AD" clId="Web-{E1EA36DE-3954-61E2-A16C-C9BBBC85213E}" dt="2022-10-30T07:55:22.304" v="1755" actId="20577"/>
        <pc:sldMkLst>
          <pc:docMk/>
          <pc:sldMk cId="2335456558" sldId="290"/>
        </pc:sldMkLst>
        <pc:spChg chg="mod">
          <ac:chgData name="Tan Gek Teng" userId="S::e0938616@u.nus.edu::85a23996-5ee6-4b25-9a48-304448caccea" providerId="AD" clId="Web-{E1EA36DE-3954-61E2-A16C-C9BBBC85213E}" dt="2022-10-30T07:55:22.304" v="1755" actId="20577"/>
          <ac:spMkLst>
            <pc:docMk/>
            <pc:sldMk cId="2335456558" sldId="290"/>
            <ac:spMk id="203" creationId="{00000000-0000-0000-0000-000000000000}"/>
          </ac:spMkLst>
        </pc:spChg>
        <pc:spChg chg="add del">
          <ac:chgData name="Tan Gek Teng" userId="S::e0938616@u.nus.edu::85a23996-5ee6-4b25-9a48-304448caccea" providerId="AD" clId="Web-{E1EA36DE-3954-61E2-A16C-C9BBBC85213E}" dt="2022-10-30T07:52:07.674" v="1601"/>
          <ac:spMkLst>
            <pc:docMk/>
            <pc:sldMk cId="2335456558" sldId="290"/>
            <ac:spMk id="205" creationId="{00000000-0000-0000-0000-000000000000}"/>
          </ac:spMkLst>
        </pc:spChg>
        <pc:graphicFrameChg chg="add mod modGraphic">
          <ac:chgData name="Tan Gek Teng" userId="S::e0938616@u.nus.edu::85a23996-5ee6-4b25-9a48-304448caccea" providerId="AD" clId="Web-{E1EA36DE-3954-61E2-A16C-C9BBBC85213E}" dt="2022-10-30T07:54:54.632" v="1754"/>
          <ac:graphicFrameMkLst>
            <pc:docMk/>
            <pc:sldMk cId="2335456558" sldId="290"/>
            <ac:graphicFrameMk id="3" creationId="{7CA32AEF-CFB7-68FC-097E-8153C52E28D8}"/>
          </ac:graphicFrameMkLst>
        </pc:graphicFrameChg>
        <pc:graphicFrameChg chg="del">
          <ac:chgData name="Tan Gek Teng" userId="S::e0938616@u.nus.edu::85a23996-5ee6-4b25-9a48-304448caccea" providerId="AD" clId="Web-{E1EA36DE-3954-61E2-A16C-C9BBBC85213E}" dt="2022-10-30T07:54:13.849" v="1726"/>
          <ac:graphicFrameMkLst>
            <pc:docMk/>
            <pc:sldMk cId="2335456558" sldId="290"/>
            <ac:graphicFrameMk id="204" creationId="{00000000-0000-0000-0000-000000000000}"/>
          </ac:graphicFrameMkLst>
        </pc:graphicFrameChg>
        <pc:picChg chg="del">
          <ac:chgData name="Tan Gek Teng" userId="S::e0938616@u.nus.edu::85a23996-5ee6-4b25-9a48-304448caccea" providerId="AD" clId="Web-{E1EA36DE-3954-61E2-A16C-C9BBBC85213E}" dt="2022-10-30T07:51:51.330" v="1595"/>
          <ac:picMkLst>
            <pc:docMk/>
            <pc:sldMk cId="2335456558" sldId="290"/>
            <ac:picMk id="4" creationId="{F532823B-FE11-29A6-3314-0CE28F78B54E}"/>
          </ac:picMkLst>
        </pc:picChg>
      </pc:sldChg>
      <pc:sldChg chg="addSp delSp modSp add replId modNotes">
        <pc:chgData name="Tan Gek Teng" userId="S::e0938616@u.nus.edu::85a23996-5ee6-4b25-9a48-304448caccea" providerId="AD" clId="Web-{E1EA36DE-3954-61E2-A16C-C9BBBC85213E}" dt="2022-10-30T10:28:12.552" v="2201"/>
        <pc:sldMkLst>
          <pc:docMk/>
          <pc:sldMk cId="1714680343" sldId="291"/>
        </pc:sldMkLst>
        <pc:spChg chg="add mod">
          <ac:chgData name="Tan Gek Teng" userId="S::e0938616@u.nus.edu::85a23996-5ee6-4b25-9a48-304448caccea" providerId="AD" clId="Web-{E1EA36DE-3954-61E2-A16C-C9BBBC85213E}" dt="2022-10-30T08:19:21.313" v="1954" actId="20577"/>
          <ac:spMkLst>
            <pc:docMk/>
            <pc:sldMk cId="1714680343" sldId="291"/>
            <ac:spMk id="12" creationId="{0859A9AF-6AB4-5FF1-7A88-C492AECF4CDA}"/>
          </ac:spMkLst>
        </pc:spChg>
        <pc:spChg chg="del">
          <ac:chgData name="Tan Gek Teng" userId="S::e0938616@u.nus.edu::85a23996-5ee6-4b25-9a48-304448caccea" providerId="AD" clId="Web-{E1EA36DE-3954-61E2-A16C-C9BBBC85213E}" dt="2022-10-30T07:00:03.399" v="1316"/>
          <ac:spMkLst>
            <pc:docMk/>
            <pc:sldMk cId="1714680343" sldId="291"/>
            <ac:spMk id="24" creationId="{4D009622-0A5D-D80D-AC4D-B14F890C0BD7}"/>
          </ac:spMkLst>
        </pc:spChg>
        <pc:spChg chg="mod">
          <ac:chgData name="Tan Gek Teng" userId="S::e0938616@u.nus.edu::85a23996-5ee6-4b25-9a48-304448caccea" providerId="AD" clId="Web-{E1EA36DE-3954-61E2-A16C-C9BBBC85213E}" dt="2022-10-30T07:04:58.251" v="1420" actId="1076"/>
          <ac:spMkLst>
            <pc:docMk/>
            <pc:sldMk cId="1714680343" sldId="291"/>
            <ac:spMk id="138" creationId="{00000000-0000-0000-0000-000000000000}"/>
          </ac:spMkLst>
        </pc:spChg>
        <pc:spChg chg="mod">
          <ac:chgData name="Tan Gek Teng" userId="S::e0938616@u.nus.edu::85a23996-5ee6-4b25-9a48-304448caccea" providerId="AD" clId="Web-{E1EA36DE-3954-61E2-A16C-C9BBBC85213E}" dt="2022-10-30T10:28:05.364" v="2199" actId="20577"/>
          <ac:spMkLst>
            <pc:docMk/>
            <pc:sldMk cId="1714680343" sldId="291"/>
            <ac:spMk id="139" creationId="{00000000-0000-0000-0000-000000000000}"/>
          </ac:spMkLst>
        </pc:spChg>
        <pc:grpChg chg="del">
          <ac:chgData name="Tan Gek Teng" userId="S::e0938616@u.nus.edu::85a23996-5ee6-4b25-9a48-304448caccea" providerId="AD" clId="Web-{E1EA36DE-3954-61E2-A16C-C9BBBC85213E}" dt="2022-10-30T07:00:01.446" v="1314"/>
          <ac:grpSpMkLst>
            <pc:docMk/>
            <pc:sldMk cId="1714680343" sldId="291"/>
            <ac:grpSpMk id="21" creationId="{38CDE34A-4471-5E18-2242-7C1084DF566D}"/>
          </ac:grpSpMkLst>
        </pc:grpChg>
        <pc:grpChg chg="del">
          <ac:chgData name="Tan Gek Teng" userId="S::e0938616@u.nus.edu::85a23996-5ee6-4b25-9a48-304448caccea" providerId="AD" clId="Web-{E1EA36DE-3954-61E2-A16C-C9BBBC85213E}" dt="2022-10-30T07:00:02.133" v="1315"/>
          <ac:grpSpMkLst>
            <pc:docMk/>
            <pc:sldMk cId="1714680343" sldId="291"/>
            <ac:grpSpMk id="22" creationId="{35E6B79B-360A-AA93-9A94-CC93FB615DAA}"/>
          </ac:grpSpMkLst>
        </pc:grpChg>
        <pc:graphicFrameChg chg="add mod modGraphic">
          <ac:chgData name="Tan Gek Teng" userId="S::e0938616@u.nus.edu::85a23996-5ee6-4b25-9a48-304448caccea" providerId="AD" clId="Web-{E1EA36DE-3954-61E2-A16C-C9BBBC85213E}" dt="2022-10-30T08:23:58.040" v="1970"/>
          <ac:graphicFrameMkLst>
            <pc:docMk/>
            <pc:sldMk cId="1714680343" sldId="291"/>
            <ac:graphicFrameMk id="3" creationId="{3FFE3401-28CA-B8D8-FB7B-E9FFDC479C41}"/>
          </ac:graphicFrameMkLst>
        </pc:graphicFrameChg>
      </pc:sldChg>
      <pc:sldChg chg="add del ord replId">
        <pc:chgData name="Tan Gek Teng" userId="S::e0938616@u.nus.edu::85a23996-5ee6-4b25-9a48-304448caccea" providerId="AD" clId="Web-{E1EA36DE-3954-61E2-A16C-C9BBBC85213E}" dt="2022-10-30T10:26:32.377" v="2196"/>
        <pc:sldMkLst>
          <pc:docMk/>
          <pc:sldMk cId="3469225244" sldId="292"/>
        </pc:sldMkLst>
      </pc:sldChg>
    </pc:docChg>
  </pc:docChgLst>
  <pc:docChgLst>
    <pc:chgData name="Jeng Wei Teoh" userId="e55fea12-cc15-43c7-ab27-d47964551a35" providerId="ADAL" clId="{2619A318-9863-4FC5-99CF-B141661FEDA0}"/>
    <pc:docChg chg="undo custSel addSld delSld modSld sldOrd">
      <pc:chgData name="Jeng Wei Teoh" userId="e55fea12-cc15-43c7-ab27-d47964551a35" providerId="ADAL" clId="{2619A318-9863-4FC5-99CF-B141661FEDA0}" dt="2022-11-06T06:23:13.235" v="5747" actId="47"/>
      <pc:docMkLst>
        <pc:docMk/>
      </pc:docMkLst>
      <pc:sldChg chg="modSp mod">
        <pc:chgData name="Jeng Wei Teoh" userId="e55fea12-cc15-43c7-ab27-d47964551a35" providerId="ADAL" clId="{2619A318-9863-4FC5-99CF-B141661FEDA0}" dt="2022-10-29T05:27:04.090" v="5" actId="20577"/>
        <pc:sldMkLst>
          <pc:docMk/>
          <pc:sldMk cId="0" sldId="256"/>
        </pc:sldMkLst>
        <pc:spChg chg="mod">
          <ac:chgData name="Jeng Wei Teoh" userId="e55fea12-cc15-43c7-ab27-d47964551a35" providerId="ADAL" clId="{2619A318-9863-4FC5-99CF-B141661FEDA0}" dt="2022-10-29T05:27:04.090" v="5" actId="20577"/>
          <ac:spMkLst>
            <pc:docMk/>
            <pc:sldMk cId="0" sldId="256"/>
            <ac:spMk id="67" creationId="{00000000-0000-0000-0000-000000000000}"/>
          </ac:spMkLst>
        </pc:spChg>
      </pc:sldChg>
      <pc:sldChg chg="modSp mod">
        <pc:chgData name="Jeng Wei Teoh" userId="e55fea12-cc15-43c7-ab27-d47964551a35" providerId="ADAL" clId="{2619A318-9863-4FC5-99CF-B141661FEDA0}" dt="2022-11-04T13:56:07.544" v="5234" actId="14100"/>
        <pc:sldMkLst>
          <pc:docMk/>
          <pc:sldMk cId="0" sldId="260"/>
        </pc:sldMkLst>
        <pc:spChg chg="mod">
          <ac:chgData name="Jeng Wei Teoh" userId="e55fea12-cc15-43c7-ab27-d47964551a35" providerId="ADAL" clId="{2619A318-9863-4FC5-99CF-B141661FEDA0}" dt="2022-11-04T13:56:07.544" v="5234" actId="14100"/>
          <ac:spMkLst>
            <pc:docMk/>
            <pc:sldMk cId="0" sldId="260"/>
            <ac:spMk id="92" creationId="{00000000-0000-0000-0000-000000000000}"/>
          </ac:spMkLst>
        </pc:spChg>
      </pc:sldChg>
      <pc:sldChg chg="modSp mod">
        <pc:chgData name="Jeng Wei Teoh" userId="e55fea12-cc15-43c7-ab27-d47964551a35" providerId="ADAL" clId="{2619A318-9863-4FC5-99CF-B141661FEDA0}" dt="2022-11-03T12:01:23.908" v="3469" actId="14100"/>
        <pc:sldMkLst>
          <pc:docMk/>
          <pc:sldMk cId="0" sldId="261"/>
        </pc:sldMkLst>
        <pc:picChg chg="mod">
          <ac:chgData name="Jeng Wei Teoh" userId="e55fea12-cc15-43c7-ab27-d47964551a35" providerId="ADAL" clId="{2619A318-9863-4FC5-99CF-B141661FEDA0}" dt="2022-11-03T12:01:23.908" v="3469" actId="14100"/>
          <ac:picMkLst>
            <pc:docMk/>
            <pc:sldMk cId="0" sldId="261"/>
            <ac:picMk id="99" creationId="{00000000-0000-0000-0000-000000000000}"/>
          </ac:picMkLst>
        </pc:picChg>
      </pc:sldChg>
      <pc:sldChg chg="addSp delSp modSp mod">
        <pc:chgData name="Jeng Wei Teoh" userId="e55fea12-cc15-43c7-ab27-d47964551a35" providerId="ADAL" clId="{2619A318-9863-4FC5-99CF-B141661FEDA0}" dt="2022-11-04T13:21:45.395" v="5226" actId="20577"/>
        <pc:sldMkLst>
          <pc:docMk/>
          <pc:sldMk cId="0" sldId="262"/>
        </pc:sldMkLst>
        <pc:spChg chg="add del mod">
          <ac:chgData name="Jeng Wei Teoh" userId="e55fea12-cc15-43c7-ab27-d47964551a35" providerId="ADAL" clId="{2619A318-9863-4FC5-99CF-B141661FEDA0}" dt="2022-11-03T12:02:47.550" v="3514" actId="478"/>
          <ac:spMkLst>
            <pc:docMk/>
            <pc:sldMk cId="0" sldId="262"/>
            <ac:spMk id="3" creationId="{E88DCBD3-7DDA-DC25-03DF-D2C99E4A9953}"/>
          </ac:spMkLst>
        </pc:spChg>
        <pc:spChg chg="add mod">
          <ac:chgData name="Jeng Wei Teoh" userId="e55fea12-cc15-43c7-ab27-d47964551a35" providerId="ADAL" clId="{2619A318-9863-4FC5-99CF-B141661FEDA0}" dt="2022-11-04T13:21:45.395" v="5226" actId="20577"/>
          <ac:spMkLst>
            <pc:docMk/>
            <pc:sldMk cId="0" sldId="262"/>
            <ac:spMk id="6" creationId="{2D1C41C5-C361-61DD-38F4-578651FAB220}"/>
          </ac:spMkLst>
        </pc:spChg>
        <pc:spChg chg="mod">
          <ac:chgData name="Jeng Wei Teoh" userId="e55fea12-cc15-43c7-ab27-d47964551a35" providerId="ADAL" clId="{2619A318-9863-4FC5-99CF-B141661FEDA0}" dt="2022-11-03T12:02:32.239" v="3511" actId="20577"/>
          <ac:spMkLst>
            <pc:docMk/>
            <pc:sldMk cId="0" sldId="262"/>
            <ac:spMk id="104" creationId="{00000000-0000-0000-0000-000000000000}"/>
          </ac:spMkLst>
        </pc:spChg>
        <pc:spChg chg="del">
          <ac:chgData name="Jeng Wei Teoh" userId="e55fea12-cc15-43c7-ab27-d47964551a35" providerId="ADAL" clId="{2619A318-9863-4FC5-99CF-B141661FEDA0}" dt="2022-11-03T12:02:46.240" v="3513" actId="478"/>
          <ac:spMkLst>
            <pc:docMk/>
            <pc:sldMk cId="0" sldId="262"/>
            <ac:spMk id="105" creationId="{00000000-0000-0000-0000-000000000000}"/>
          </ac:spMkLst>
        </pc:spChg>
        <pc:graphicFrameChg chg="add del mod">
          <ac:chgData name="Jeng Wei Teoh" userId="e55fea12-cc15-43c7-ab27-d47964551a35" providerId="ADAL" clId="{2619A318-9863-4FC5-99CF-B141661FEDA0}" dt="2022-11-03T12:03:00.498" v="3516" actId="478"/>
          <ac:graphicFrameMkLst>
            <pc:docMk/>
            <pc:sldMk cId="0" sldId="262"/>
            <ac:graphicFrameMk id="4" creationId="{61BE85E4-9509-6D70-D151-CC2DE7D5627E}"/>
          </ac:graphicFrameMkLst>
        </pc:graphicFrameChg>
        <pc:picChg chg="add mod">
          <ac:chgData name="Jeng Wei Teoh" userId="e55fea12-cc15-43c7-ab27-d47964551a35" providerId="ADAL" clId="{2619A318-9863-4FC5-99CF-B141661FEDA0}" dt="2022-11-03T12:04:47.945" v="3722" actId="1076"/>
          <ac:picMkLst>
            <pc:docMk/>
            <pc:sldMk cId="0" sldId="262"/>
            <ac:picMk id="5" creationId="{3C88261A-183D-2438-77C4-E5986FF52747}"/>
          </ac:picMkLst>
        </pc:picChg>
        <pc:picChg chg="del">
          <ac:chgData name="Jeng Wei Teoh" userId="e55fea12-cc15-43c7-ab27-d47964551a35" providerId="ADAL" clId="{2619A318-9863-4FC5-99CF-B141661FEDA0}" dt="2022-11-03T12:02:34.078" v="3512" actId="478"/>
          <ac:picMkLst>
            <pc:docMk/>
            <pc:sldMk cId="0" sldId="262"/>
            <ac:picMk id="106" creationId="{00000000-0000-0000-0000-000000000000}"/>
          </ac:picMkLst>
        </pc:picChg>
      </pc:sldChg>
      <pc:sldChg chg="modNotesTx">
        <pc:chgData name="Jeng Wei Teoh" userId="e55fea12-cc15-43c7-ab27-d47964551a35" providerId="ADAL" clId="{2619A318-9863-4FC5-99CF-B141661FEDA0}" dt="2022-10-29T05:25:18.080" v="0"/>
        <pc:sldMkLst>
          <pc:docMk/>
          <pc:sldMk cId="0" sldId="264"/>
        </pc:sldMkLst>
      </pc:sldChg>
      <pc:sldChg chg="addSp delSp modSp mod modNotesTx">
        <pc:chgData name="Jeng Wei Teoh" userId="e55fea12-cc15-43c7-ab27-d47964551a35" providerId="ADAL" clId="{2619A318-9863-4FC5-99CF-B141661FEDA0}" dt="2022-10-30T03:38:17.006" v="2904" actId="1037"/>
        <pc:sldMkLst>
          <pc:docMk/>
          <pc:sldMk cId="0" sldId="265"/>
        </pc:sldMkLst>
        <pc:spChg chg="add del">
          <ac:chgData name="Jeng Wei Teoh" userId="e55fea12-cc15-43c7-ab27-d47964551a35" providerId="ADAL" clId="{2619A318-9863-4FC5-99CF-B141661FEDA0}" dt="2022-10-29T05:27:53.104" v="7" actId="22"/>
          <ac:spMkLst>
            <pc:docMk/>
            <pc:sldMk cId="0" sldId="265"/>
            <ac:spMk id="3" creationId="{124F3057-82EA-7375-BA83-4377290C9CEF}"/>
          </ac:spMkLst>
        </pc:spChg>
        <pc:spChg chg="mod">
          <ac:chgData name="Jeng Wei Teoh" userId="e55fea12-cc15-43c7-ab27-d47964551a35" providerId="ADAL" clId="{2619A318-9863-4FC5-99CF-B141661FEDA0}" dt="2022-10-30T03:38:17.006" v="2904" actId="1037"/>
          <ac:spMkLst>
            <pc:docMk/>
            <pc:sldMk cId="0" sldId="265"/>
            <ac:spMk id="129" creationId="{00000000-0000-0000-0000-000000000000}"/>
          </ac:spMkLst>
        </pc:spChg>
        <pc:picChg chg="add mod">
          <ac:chgData name="Jeng Wei Teoh" userId="e55fea12-cc15-43c7-ab27-d47964551a35" providerId="ADAL" clId="{2619A318-9863-4FC5-99CF-B141661FEDA0}" dt="2022-10-30T03:36:44.827" v="2884" actId="1076"/>
          <ac:picMkLst>
            <pc:docMk/>
            <pc:sldMk cId="0" sldId="265"/>
            <ac:picMk id="3" creationId="{E7EF8512-1D9A-4567-3FAE-FA5E12BBDFEC}"/>
          </ac:picMkLst>
        </pc:picChg>
        <pc:picChg chg="add mod ord">
          <ac:chgData name="Jeng Wei Teoh" userId="e55fea12-cc15-43c7-ab27-d47964551a35" providerId="ADAL" clId="{2619A318-9863-4FC5-99CF-B141661FEDA0}" dt="2022-10-30T03:37:44.050" v="2888" actId="14100"/>
          <ac:picMkLst>
            <pc:docMk/>
            <pc:sldMk cId="0" sldId="265"/>
            <ac:picMk id="5" creationId="{43575763-BDEA-4A8B-AF9F-64CB36AE19AE}"/>
          </ac:picMkLst>
        </pc:picChg>
        <pc:picChg chg="add mod ord">
          <ac:chgData name="Jeng Wei Teoh" userId="e55fea12-cc15-43c7-ab27-d47964551a35" providerId="ADAL" clId="{2619A318-9863-4FC5-99CF-B141661FEDA0}" dt="2022-10-30T03:38:12.383" v="2897" actId="14100"/>
          <ac:picMkLst>
            <pc:docMk/>
            <pc:sldMk cId="0" sldId="265"/>
            <ac:picMk id="7" creationId="{8C0802F6-505E-B941-9B9F-71ED2F946E85}"/>
          </ac:picMkLst>
        </pc:picChg>
        <pc:picChg chg="del">
          <ac:chgData name="Jeng Wei Teoh" userId="e55fea12-cc15-43c7-ab27-d47964551a35" providerId="ADAL" clId="{2619A318-9863-4FC5-99CF-B141661FEDA0}" dt="2022-10-30T03:37:38.478" v="2885" actId="478"/>
          <ac:picMkLst>
            <pc:docMk/>
            <pc:sldMk cId="0" sldId="265"/>
            <ac:picMk id="122" creationId="{00000000-0000-0000-0000-000000000000}"/>
          </ac:picMkLst>
        </pc:picChg>
        <pc:picChg chg="del">
          <ac:chgData name="Jeng Wei Teoh" userId="e55fea12-cc15-43c7-ab27-d47964551a35" providerId="ADAL" clId="{2619A318-9863-4FC5-99CF-B141661FEDA0}" dt="2022-10-30T03:37:46.686" v="2889" actId="478"/>
          <ac:picMkLst>
            <pc:docMk/>
            <pc:sldMk cId="0" sldId="265"/>
            <ac:picMk id="123" creationId="{00000000-0000-0000-0000-000000000000}"/>
          </ac:picMkLst>
        </pc:picChg>
        <pc:picChg chg="del">
          <ac:chgData name="Jeng Wei Teoh" userId="e55fea12-cc15-43c7-ab27-d47964551a35" providerId="ADAL" clId="{2619A318-9863-4FC5-99CF-B141661FEDA0}" dt="2022-10-30T03:36:39.377" v="2880" actId="478"/>
          <ac:picMkLst>
            <pc:docMk/>
            <pc:sldMk cId="0" sldId="265"/>
            <ac:picMk id="125" creationId="{00000000-0000-0000-0000-000000000000}"/>
          </ac:picMkLst>
        </pc:picChg>
      </pc:sldChg>
      <pc:sldChg chg="addSp delSp modSp mod modNotesTx">
        <pc:chgData name="Jeng Wei Teoh" userId="e55fea12-cc15-43c7-ab27-d47964551a35" providerId="ADAL" clId="{2619A318-9863-4FC5-99CF-B141661FEDA0}" dt="2022-10-29T07:13:44.376" v="2741" actId="1076"/>
        <pc:sldMkLst>
          <pc:docMk/>
          <pc:sldMk cId="0" sldId="266"/>
        </pc:sldMkLst>
        <pc:spChg chg="mod">
          <ac:chgData name="Jeng Wei Teoh" userId="e55fea12-cc15-43c7-ab27-d47964551a35" providerId="ADAL" clId="{2619A318-9863-4FC5-99CF-B141661FEDA0}" dt="2022-10-29T05:27:56.244" v="12" actId="20577"/>
          <ac:spMkLst>
            <pc:docMk/>
            <pc:sldMk cId="0" sldId="266"/>
            <ac:spMk id="143" creationId="{00000000-0000-0000-0000-000000000000}"/>
          </ac:spMkLst>
        </pc:spChg>
        <pc:spChg chg="mod">
          <ac:chgData name="Jeng Wei Teoh" userId="e55fea12-cc15-43c7-ab27-d47964551a35" providerId="ADAL" clId="{2619A318-9863-4FC5-99CF-B141661FEDA0}" dt="2022-10-29T05:28:14.963" v="36" actId="108"/>
          <ac:spMkLst>
            <pc:docMk/>
            <pc:sldMk cId="0" sldId="266"/>
            <ac:spMk id="147" creationId="{00000000-0000-0000-0000-000000000000}"/>
          </ac:spMkLst>
        </pc:spChg>
        <pc:picChg chg="add mod">
          <ac:chgData name="Jeng Wei Teoh" userId="e55fea12-cc15-43c7-ab27-d47964551a35" providerId="ADAL" clId="{2619A318-9863-4FC5-99CF-B141661FEDA0}" dt="2022-10-29T07:13:44.376" v="2741" actId="1076"/>
          <ac:picMkLst>
            <pc:docMk/>
            <pc:sldMk cId="0" sldId="266"/>
            <ac:picMk id="3" creationId="{817FB003-99E3-8B4D-F27E-B9DFAD7E18D9}"/>
          </ac:picMkLst>
        </pc:picChg>
        <pc:picChg chg="del">
          <ac:chgData name="Jeng Wei Teoh" userId="e55fea12-cc15-43c7-ab27-d47964551a35" providerId="ADAL" clId="{2619A318-9863-4FC5-99CF-B141661FEDA0}" dt="2022-10-29T07:13:39.638" v="2738" actId="478"/>
          <ac:picMkLst>
            <pc:docMk/>
            <pc:sldMk cId="0" sldId="266"/>
            <ac:picMk id="148" creationId="{00000000-0000-0000-0000-000000000000}"/>
          </ac:picMkLst>
        </pc:picChg>
      </pc:sldChg>
      <pc:sldChg chg="modSp mod ord modNotesTx">
        <pc:chgData name="Jeng Wei Teoh" userId="e55fea12-cc15-43c7-ab27-d47964551a35" providerId="ADAL" clId="{2619A318-9863-4FC5-99CF-B141661FEDA0}" dt="2022-10-29T06:00:09.043" v="1551"/>
        <pc:sldMkLst>
          <pc:docMk/>
          <pc:sldMk cId="0" sldId="267"/>
        </pc:sldMkLst>
        <pc:spChg chg="mod">
          <ac:chgData name="Jeng Wei Teoh" userId="e55fea12-cc15-43c7-ab27-d47964551a35" providerId="ADAL" clId="{2619A318-9863-4FC5-99CF-B141661FEDA0}" dt="2022-10-29T05:30:17.201" v="48" actId="20577"/>
          <ac:spMkLst>
            <pc:docMk/>
            <pc:sldMk cId="0" sldId="267"/>
            <ac:spMk id="154" creationId="{00000000-0000-0000-0000-000000000000}"/>
          </ac:spMkLst>
        </pc:spChg>
      </pc:sldChg>
      <pc:sldChg chg="addSp delSp modSp mod modNotesTx">
        <pc:chgData name="Jeng Wei Teoh" userId="e55fea12-cc15-43c7-ab27-d47964551a35" providerId="ADAL" clId="{2619A318-9863-4FC5-99CF-B141661FEDA0}" dt="2022-10-29T07:14:04.961" v="2745" actId="1076"/>
        <pc:sldMkLst>
          <pc:docMk/>
          <pc:sldMk cId="0" sldId="268"/>
        </pc:sldMkLst>
        <pc:picChg chg="add mod">
          <ac:chgData name="Jeng Wei Teoh" userId="e55fea12-cc15-43c7-ab27-d47964551a35" providerId="ADAL" clId="{2619A318-9863-4FC5-99CF-B141661FEDA0}" dt="2022-10-29T07:14:04.961" v="2745" actId="1076"/>
          <ac:picMkLst>
            <pc:docMk/>
            <pc:sldMk cId="0" sldId="268"/>
            <ac:picMk id="3" creationId="{552B55A1-8464-C35F-AE3F-DF075E03A9F4}"/>
          </ac:picMkLst>
        </pc:picChg>
        <pc:picChg chg="del">
          <ac:chgData name="Jeng Wei Teoh" userId="e55fea12-cc15-43c7-ab27-d47964551a35" providerId="ADAL" clId="{2619A318-9863-4FC5-99CF-B141661FEDA0}" dt="2022-10-29T07:13:48.813" v="2742" actId="478"/>
          <ac:picMkLst>
            <pc:docMk/>
            <pc:sldMk cId="0" sldId="268"/>
            <ac:picMk id="162" creationId="{00000000-0000-0000-0000-000000000000}"/>
          </ac:picMkLst>
        </pc:picChg>
      </pc:sldChg>
      <pc:sldChg chg="modSp mod">
        <pc:chgData name="Jeng Wei Teoh" userId="e55fea12-cc15-43c7-ab27-d47964551a35" providerId="ADAL" clId="{2619A318-9863-4FC5-99CF-B141661FEDA0}" dt="2022-11-01T14:07:38.565" v="3468" actId="20577"/>
        <pc:sldMkLst>
          <pc:docMk/>
          <pc:sldMk cId="0" sldId="269"/>
        </pc:sldMkLst>
        <pc:spChg chg="mod">
          <ac:chgData name="Jeng Wei Teoh" userId="e55fea12-cc15-43c7-ab27-d47964551a35" providerId="ADAL" clId="{2619A318-9863-4FC5-99CF-B141661FEDA0}" dt="2022-11-01T14:07:38.565" v="3468" actId="20577"/>
          <ac:spMkLst>
            <pc:docMk/>
            <pc:sldMk cId="0" sldId="269"/>
            <ac:spMk id="167" creationId="{00000000-0000-0000-0000-000000000000}"/>
          </ac:spMkLst>
        </pc:spChg>
      </pc:sldChg>
      <pc:sldChg chg="addSp delSp modSp mod modNotesTx">
        <pc:chgData name="Jeng Wei Teoh" userId="e55fea12-cc15-43c7-ab27-d47964551a35" providerId="ADAL" clId="{2619A318-9863-4FC5-99CF-B141661FEDA0}" dt="2022-11-03T13:57:57.658" v="4060" actId="164"/>
        <pc:sldMkLst>
          <pc:docMk/>
          <pc:sldMk cId="0" sldId="271"/>
        </pc:sldMkLst>
        <pc:spChg chg="add mod topLvl">
          <ac:chgData name="Jeng Wei Teoh" userId="e55fea12-cc15-43c7-ab27-d47964551a35" providerId="ADAL" clId="{2619A318-9863-4FC5-99CF-B141661FEDA0}" dt="2022-11-03T13:57:57.658" v="4060" actId="164"/>
          <ac:spMkLst>
            <pc:docMk/>
            <pc:sldMk cId="0" sldId="271"/>
            <ac:spMk id="3" creationId="{8D778475-51BC-221F-780A-1EFAC9FECF10}"/>
          </ac:spMkLst>
        </pc:spChg>
        <pc:spChg chg="add mod topLvl">
          <ac:chgData name="Jeng Wei Teoh" userId="e55fea12-cc15-43c7-ab27-d47964551a35" providerId="ADAL" clId="{2619A318-9863-4FC5-99CF-B141661FEDA0}" dt="2022-11-03T13:57:57.658" v="4060" actId="164"/>
          <ac:spMkLst>
            <pc:docMk/>
            <pc:sldMk cId="0" sldId="271"/>
            <ac:spMk id="4" creationId="{EF177134-265A-D3ED-558D-3C6E0E425808}"/>
          </ac:spMkLst>
        </pc:spChg>
        <pc:spChg chg="add mod topLvl">
          <ac:chgData name="Jeng Wei Teoh" userId="e55fea12-cc15-43c7-ab27-d47964551a35" providerId="ADAL" clId="{2619A318-9863-4FC5-99CF-B141661FEDA0}" dt="2022-11-03T13:57:57.658" v="4060" actId="164"/>
          <ac:spMkLst>
            <pc:docMk/>
            <pc:sldMk cId="0" sldId="271"/>
            <ac:spMk id="5" creationId="{53BCEEEC-8E89-9086-3A21-9D02AD64C714}"/>
          </ac:spMkLst>
        </pc:spChg>
        <pc:spChg chg="add mod">
          <ac:chgData name="Jeng Wei Teoh" userId="e55fea12-cc15-43c7-ab27-d47964551a35" providerId="ADAL" clId="{2619A318-9863-4FC5-99CF-B141661FEDA0}" dt="2022-11-03T13:57:57.658" v="4060" actId="164"/>
          <ac:spMkLst>
            <pc:docMk/>
            <pc:sldMk cId="0" sldId="271"/>
            <ac:spMk id="10" creationId="{2310BB2E-736A-CD81-38E5-10D6D7CA08C6}"/>
          </ac:spMkLst>
        </pc:spChg>
        <pc:spChg chg="add del mod">
          <ac:chgData name="Jeng Wei Teoh" userId="e55fea12-cc15-43c7-ab27-d47964551a35" providerId="ADAL" clId="{2619A318-9863-4FC5-99CF-B141661FEDA0}" dt="2022-11-03T13:56:51.571" v="4049" actId="478"/>
          <ac:spMkLst>
            <pc:docMk/>
            <pc:sldMk cId="0" sldId="271"/>
            <ac:spMk id="12" creationId="{5C11BE56-67E9-17FF-FB32-927E8037C372}"/>
          </ac:spMkLst>
        </pc:spChg>
        <pc:spChg chg="add mod topLvl">
          <ac:chgData name="Jeng Wei Teoh" userId="e55fea12-cc15-43c7-ab27-d47964551a35" providerId="ADAL" clId="{2619A318-9863-4FC5-99CF-B141661FEDA0}" dt="2022-11-03T13:57:57.658" v="4060" actId="164"/>
          <ac:spMkLst>
            <pc:docMk/>
            <pc:sldMk cId="0" sldId="271"/>
            <ac:spMk id="13" creationId="{639F4466-B43D-5F76-E59A-BBD7F1DC5B3A}"/>
          </ac:spMkLst>
        </pc:spChg>
        <pc:spChg chg="add mod">
          <ac:chgData name="Jeng Wei Teoh" userId="e55fea12-cc15-43c7-ab27-d47964551a35" providerId="ADAL" clId="{2619A318-9863-4FC5-99CF-B141661FEDA0}" dt="2022-11-03T13:57:57.658" v="4060" actId="164"/>
          <ac:spMkLst>
            <pc:docMk/>
            <pc:sldMk cId="0" sldId="271"/>
            <ac:spMk id="21" creationId="{ABDB0065-CBE5-E761-8468-E8B4EDBD471F}"/>
          </ac:spMkLst>
        </pc:spChg>
        <pc:spChg chg="add mod">
          <ac:chgData name="Jeng Wei Teoh" userId="e55fea12-cc15-43c7-ab27-d47964551a35" providerId="ADAL" clId="{2619A318-9863-4FC5-99CF-B141661FEDA0}" dt="2022-10-30T13:46:40.570" v="3411" actId="164"/>
          <ac:spMkLst>
            <pc:docMk/>
            <pc:sldMk cId="0" sldId="271"/>
            <ac:spMk id="25" creationId="{BA0DD35B-51DE-60A1-E6F8-952C44DD368A}"/>
          </ac:spMkLst>
        </pc:spChg>
        <pc:spChg chg="mod">
          <ac:chgData name="Jeng Wei Teoh" userId="e55fea12-cc15-43c7-ab27-d47964551a35" providerId="ADAL" clId="{2619A318-9863-4FC5-99CF-B141661FEDA0}" dt="2022-10-30T13:47:00.489" v="3412"/>
          <ac:spMkLst>
            <pc:docMk/>
            <pc:sldMk cId="0" sldId="271"/>
            <ac:spMk id="29" creationId="{E8854E3C-22DE-FA49-6D11-A4F0B28ABBC5}"/>
          </ac:spMkLst>
        </pc:spChg>
        <pc:spChg chg="mod">
          <ac:chgData name="Jeng Wei Teoh" userId="e55fea12-cc15-43c7-ab27-d47964551a35" providerId="ADAL" clId="{2619A318-9863-4FC5-99CF-B141661FEDA0}" dt="2022-10-30T13:47:00.489" v="3412"/>
          <ac:spMkLst>
            <pc:docMk/>
            <pc:sldMk cId="0" sldId="271"/>
            <ac:spMk id="31" creationId="{A4D35B07-B8F4-B4D7-0BC6-B0529136C60B}"/>
          </ac:spMkLst>
        </pc:spChg>
        <pc:spChg chg="mod">
          <ac:chgData name="Jeng Wei Teoh" userId="e55fea12-cc15-43c7-ab27-d47964551a35" providerId="ADAL" clId="{2619A318-9863-4FC5-99CF-B141661FEDA0}" dt="2022-10-30T13:47:00.489" v="3412"/>
          <ac:spMkLst>
            <pc:docMk/>
            <pc:sldMk cId="0" sldId="271"/>
            <ac:spMk id="32" creationId="{5F4E80E7-7861-3C20-9E5D-E7D3A53BD5C8}"/>
          </ac:spMkLst>
        </pc:spChg>
        <pc:spChg chg="add mod">
          <ac:chgData name="Jeng Wei Teoh" userId="e55fea12-cc15-43c7-ab27-d47964551a35" providerId="ADAL" clId="{2619A318-9863-4FC5-99CF-B141661FEDA0}" dt="2022-10-30T13:47:37.743" v="3427" actId="164"/>
          <ac:spMkLst>
            <pc:docMk/>
            <pc:sldMk cId="0" sldId="271"/>
            <ac:spMk id="33" creationId="{37446F19-1CC6-9AAB-36AF-F40BB0F99DC9}"/>
          </ac:spMkLst>
        </pc:spChg>
        <pc:spChg chg="mod">
          <ac:chgData name="Jeng Wei Teoh" userId="e55fea12-cc15-43c7-ab27-d47964551a35" providerId="ADAL" clId="{2619A318-9863-4FC5-99CF-B141661FEDA0}" dt="2022-10-29T08:09:06.108" v="2879" actId="164"/>
          <ac:spMkLst>
            <pc:docMk/>
            <pc:sldMk cId="0" sldId="271"/>
            <ac:spMk id="179" creationId="{00000000-0000-0000-0000-000000000000}"/>
          </ac:spMkLst>
        </pc:spChg>
        <pc:spChg chg="mod">
          <ac:chgData name="Jeng Wei Teoh" userId="e55fea12-cc15-43c7-ab27-d47964551a35" providerId="ADAL" clId="{2619A318-9863-4FC5-99CF-B141661FEDA0}" dt="2022-10-29T08:09:06.108" v="2879" actId="164"/>
          <ac:spMkLst>
            <pc:docMk/>
            <pc:sldMk cId="0" sldId="271"/>
            <ac:spMk id="181" creationId="{00000000-0000-0000-0000-000000000000}"/>
          </ac:spMkLst>
        </pc:spChg>
        <pc:grpChg chg="add mod">
          <ac:chgData name="Jeng Wei Teoh" userId="e55fea12-cc15-43c7-ab27-d47964551a35" providerId="ADAL" clId="{2619A318-9863-4FC5-99CF-B141661FEDA0}" dt="2022-10-30T13:46:40.570" v="3411" actId="164"/>
          <ac:grpSpMkLst>
            <pc:docMk/>
            <pc:sldMk cId="0" sldId="271"/>
            <ac:grpSpMk id="2" creationId="{D97DE0A7-1055-1AF1-4D7F-255CCE3429D5}"/>
          </ac:grpSpMkLst>
        </pc:grpChg>
        <pc:grpChg chg="add del mod">
          <ac:chgData name="Jeng Wei Teoh" userId="e55fea12-cc15-43c7-ab27-d47964551a35" providerId="ADAL" clId="{2619A318-9863-4FC5-99CF-B141661FEDA0}" dt="2022-10-30T13:38:49.299" v="3380" actId="165"/>
          <ac:grpSpMkLst>
            <pc:docMk/>
            <pc:sldMk cId="0" sldId="271"/>
            <ac:grpSpMk id="11" creationId="{AF2C64B8-B9F7-1EF1-C1C8-33C6301D0FE7}"/>
          </ac:grpSpMkLst>
        </pc:grpChg>
        <pc:grpChg chg="add del mod">
          <ac:chgData name="Jeng Wei Teoh" userId="e55fea12-cc15-43c7-ab27-d47964551a35" providerId="ADAL" clId="{2619A318-9863-4FC5-99CF-B141661FEDA0}" dt="2022-11-03T13:55:49.859" v="4027" actId="165"/>
          <ac:grpSpMkLst>
            <pc:docMk/>
            <pc:sldMk cId="0" sldId="271"/>
            <ac:grpSpMk id="23" creationId="{BE04889A-86E0-CDF0-29A8-7526143A6A14}"/>
          </ac:grpSpMkLst>
        </pc:grpChg>
        <pc:grpChg chg="add mod">
          <ac:chgData name="Jeng Wei Teoh" userId="e55fea12-cc15-43c7-ab27-d47964551a35" providerId="ADAL" clId="{2619A318-9863-4FC5-99CF-B141661FEDA0}" dt="2022-10-30T13:47:37.743" v="3427" actId="164"/>
          <ac:grpSpMkLst>
            <pc:docMk/>
            <pc:sldMk cId="0" sldId="271"/>
            <ac:grpSpMk id="26" creationId="{2068FA40-3D60-7788-8F95-8D2937C163A9}"/>
          </ac:grpSpMkLst>
        </pc:grpChg>
        <pc:grpChg chg="add del mod">
          <ac:chgData name="Jeng Wei Teoh" userId="e55fea12-cc15-43c7-ab27-d47964551a35" providerId="ADAL" clId="{2619A318-9863-4FC5-99CF-B141661FEDA0}" dt="2022-10-30T13:47:01.254" v="3413"/>
          <ac:grpSpMkLst>
            <pc:docMk/>
            <pc:sldMk cId="0" sldId="271"/>
            <ac:grpSpMk id="27" creationId="{C3059A04-DF15-3116-64E6-75B0E03A4299}"/>
          </ac:grpSpMkLst>
        </pc:grpChg>
        <pc:grpChg chg="add mod">
          <ac:chgData name="Jeng Wei Teoh" userId="e55fea12-cc15-43c7-ab27-d47964551a35" providerId="ADAL" clId="{2619A318-9863-4FC5-99CF-B141661FEDA0}" dt="2022-11-03T13:57:57.658" v="4060" actId="164"/>
          <ac:grpSpMkLst>
            <pc:docMk/>
            <pc:sldMk cId="0" sldId="271"/>
            <ac:grpSpMk id="28" creationId="{74DEBA40-9975-2D94-E7BC-D25FF17F2378}"/>
          </ac:grpSpMkLst>
        </pc:grpChg>
        <pc:grpChg chg="mod">
          <ac:chgData name="Jeng Wei Teoh" userId="e55fea12-cc15-43c7-ab27-d47964551a35" providerId="ADAL" clId="{2619A318-9863-4FC5-99CF-B141661FEDA0}" dt="2022-10-30T13:47:00.489" v="3412"/>
          <ac:grpSpMkLst>
            <pc:docMk/>
            <pc:sldMk cId="0" sldId="271"/>
            <ac:grpSpMk id="28" creationId="{AE6D39FF-26F7-0748-7910-8A36A532AB67}"/>
          </ac:grpSpMkLst>
        </pc:grpChg>
        <pc:grpChg chg="add mod">
          <ac:chgData name="Jeng Wei Teoh" userId="e55fea12-cc15-43c7-ab27-d47964551a35" providerId="ADAL" clId="{2619A318-9863-4FC5-99CF-B141661FEDA0}" dt="2022-10-30T13:47:37.743" v="3427" actId="164"/>
          <ac:grpSpMkLst>
            <pc:docMk/>
            <pc:sldMk cId="0" sldId="271"/>
            <ac:grpSpMk id="34" creationId="{D5779F22-F1F6-1CAE-9DB2-5BF1C45E0D8F}"/>
          </ac:grpSpMkLst>
        </pc:grpChg>
        <pc:picChg chg="mod">
          <ac:chgData name="Jeng Wei Teoh" userId="e55fea12-cc15-43c7-ab27-d47964551a35" providerId="ADAL" clId="{2619A318-9863-4FC5-99CF-B141661FEDA0}" dt="2022-10-30T13:47:00.489" v="3412"/>
          <ac:picMkLst>
            <pc:docMk/>
            <pc:sldMk cId="0" sldId="271"/>
            <ac:picMk id="30" creationId="{0B72FEC7-0475-2FA8-32DF-471C8C261A8C}"/>
          </ac:picMkLst>
        </pc:picChg>
        <pc:picChg chg="mod">
          <ac:chgData name="Jeng Wei Teoh" userId="e55fea12-cc15-43c7-ab27-d47964551a35" providerId="ADAL" clId="{2619A318-9863-4FC5-99CF-B141661FEDA0}" dt="2022-10-29T08:09:06.108" v="2879" actId="164"/>
          <ac:picMkLst>
            <pc:docMk/>
            <pc:sldMk cId="0" sldId="271"/>
            <ac:picMk id="178" creationId="{00000000-0000-0000-0000-000000000000}"/>
          </ac:picMkLst>
        </pc:picChg>
        <pc:cxnChg chg="add mod topLvl">
          <ac:chgData name="Jeng Wei Teoh" userId="e55fea12-cc15-43c7-ab27-d47964551a35" providerId="ADAL" clId="{2619A318-9863-4FC5-99CF-B141661FEDA0}" dt="2022-11-03T13:57:57.658" v="4060" actId="164"/>
          <ac:cxnSpMkLst>
            <pc:docMk/>
            <pc:sldMk cId="0" sldId="271"/>
            <ac:cxnSpMk id="7" creationId="{E375FDAB-2E94-DC04-A2F8-09BC7B98AE9F}"/>
          </ac:cxnSpMkLst>
        </pc:cxnChg>
        <pc:cxnChg chg="add mod topLvl">
          <ac:chgData name="Jeng Wei Teoh" userId="e55fea12-cc15-43c7-ab27-d47964551a35" providerId="ADAL" clId="{2619A318-9863-4FC5-99CF-B141661FEDA0}" dt="2022-11-03T13:57:57.658" v="4060" actId="164"/>
          <ac:cxnSpMkLst>
            <pc:docMk/>
            <pc:sldMk cId="0" sldId="271"/>
            <ac:cxnSpMk id="8" creationId="{9D284C62-C5DA-C544-4905-711E4C59A812}"/>
          </ac:cxnSpMkLst>
        </pc:cxnChg>
        <pc:cxnChg chg="add mod">
          <ac:chgData name="Jeng Wei Teoh" userId="e55fea12-cc15-43c7-ab27-d47964551a35" providerId="ADAL" clId="{2619A318-9863-4FC5-99CF-B141661FEDA0}" dt="2022-11-03T13:57:57.658" v="4060" actId="164"/>
          <ac:cxnSpMkLst>
            <pc:docMk/>
            <pc:sldMk cId="0" sldId="271"/>
            <ac:cxnSpMk id="14" creationId="{25F8A75E-4B2A-94AB-FEBE-610E1AAEC7CF}"/>
          </ac:cxnSpMkLst>
        </pc:cxnChg>
        <pc:cxnChg chg="add mod">
          <ac:chgData name="Jeng Wei Teoh" userId="e55fea12-cc15-43c7-ab27-d47964551a35" providerId="ADAL" clId="{2619A318-9863-4FC5-99CF-B141661FEDA0}" dt="2022-11-03T13:57:57.658" v="4060" actId="164"/>
          <ac:cxnSpMkLst>
            <pc:docMk/>
            <pc:sldMk cId="0" sldId="271"/>
            <ac:cxnSpMk id="17" creationId="{2B701A05-1E35-9513-79C8-7159AC1FED7B}"/>
          </ac:cxnSpMkLst>
        </pc:cxnChg>
        <pc:cxnChg chg="add mod topLvl">
          <ac:chgData name="Jeng Wei Teoh" userId="e55fea12-cc15-43c7-ab27-d47964551a35" providerId="ADAL" clId="{2619A318-9863-4FC5-99CF-B141661FEDA0}" dt="2022-11-03T13:57:57.658" v="4060" actId="164"/>
          <ac:cxnSpMkLst>
            <pc:docMk/>
            <pc:sldMk cId="0" sldId="271"/>
            <ac:cxnSpMk id="20" creationId="{D0B671B8-DC12-B97C-2955-EB6E03280A96}"/>
          </ac:cxnSpMkLst>
        </pc:cxnChg>
        <pc:cxnChg chg="add del mod">
          <ac:chgData name="Jeng Wei Teoh" userId="e55fea12-cc15-43c7-ab27-d47964551a35" providerId="ADAL" clId="{2619A318-9863-4FC5-99CF-B141661FEDA0}" dt="2022-10-30T13:39:54.968" v="3406"/>
          <ac:cxnSpMkLst>
            <pc:docMk/>
            <pc:sldMk cId="0" sldId="271"/>
            <ac:cxnSpMk id="24" creationId="{D1FFA873-DAA0-8444-2361-D3B0E2CD21B9}"/>
          </ac:cxnSpMkLst>
        </pc:cxnChg>
      </pc:sldChg>
      <pc:sldChg chg="addSp delSp modSp mod modNotesTx">
        <pc:chgData name="Jeng Wei Teoh" userId="e55fea12-cc15-43c7-ab27-d47964551a35" providerId="ADAL" clId="{2619A318-9863-4FC5-99CF-B141661FEDA0}" dt="2022-11-04T07:16:37.251" v="4317" actId="1076"/>
        <pc:sldMkLst>
          <pc:docMk/>
          <pc:sldMk cId="0" sldId="272"/>
        </pc:sldMkLst>
        <pc:spChg chg="add del mod">
          <ac:chgData name="Jeng Wei Teoh" userId="e55fea12-cc15-43c7-ab27-d47964551a35" providerId="ADAL" clId="{2619A318-9863-4FC5-99CF-B141661FEDA0}" dt="2022-10-29T06:10:46.914" v="1823" actId="478"/>
          <ac:spMkLst>
            <pc:docMk/>
            <pc:sldMk cId="0" sldId="272"/>
            <ac:spMk id="2" creationId="{DAC9741A-259E-9B9C-A660-E5AB9F0ABE6A}"/>
          </ac:spMkLst>
        </pc:spChg>
        <pc:spChg chg="mod">
          <ac:chgData name="Jeng Wei Teoh" userId="e55fea12-cc15-43c7-ab27-d47964551a35" providerId="ADAL" clId="{2619A318-9863-4FC5-99CF-B141661FEDA0}" dt="2022-11-04T07:15:01.101" v="4278" actId="1076"/>
          <ac:spMkLst>
            <pc:docMk/>
            <pc:sldMk cId="0" sldId="272"/>
            <ac:spMk id="186" creationId="{00000000-0000-0000-0000-000000000000}"/>
          </ac:spMkLst>
        </pc:spChg>
        <pc:spChg chg="mod">
          <ac:chgData name="Jeng Wei Teoh" userId="e55fea12-cc15-43c7-ab27-d47964551a35" providerId="ADAL" clId="{2619A318-9863-4FC5-99CF-B141661FEDA0}" dt="2022-11-04T07:16:37.251" v="4317" actId="1076"/>
          <ac:spMkLst>
            <pc:docMk/>
            <pc:sldMk cId="0" sldId="272"/>
            <ac:spMk id="190" creationId="{00000000-0000-0000-0000-000000000000}"/>
          </ac:spMkLst>
        </pc:spChg>
        <pc:spChg chg="mod">
          <ac:chgData name="Jeng Wei Teoh" userId="e55fea12-cc15-43c7-ab27-d47964551a35" providerId="ADAL" clId="{2619A318-9863-4FC5-99CF-B141661FEDA0}" dt="2022-11-04T07:16:37.251" v="4317" actId="1076"/>
          <ac:spMkLst>
            <pc:docMk/>
            <pc:sldMk cId="0" sldId="272"/>
            <ac:spMk id="191" creationId="{00000000-0000-0000-0000-000000000000}"/>
          </ac:spMkLst>
        </pc:spChg>
        <pc:spChg chg="mod">
          <ac:chgData name="Jeng Wei Teoh" userId="e55fea12-cc15-43c7-ab27-d47964551a35" providerId="ADAL" clId="{2619A318-9863-4FC5-99CF-B141661FEDA0}" dt="2022-11-04T07:16:33.369" v="4316"/>
          <ac:spMkLst>
            <pc:docMk/>
            <pc:sldMk cId="0" sldId="272"/>
            <ac:spMk id="192" creationId="{00000000-0000-0000-0000-000000000000}"/>
          </ac:spMkLst>
        </pc:spChg>
        <pc:spChg chg="del">
          <ac:chgData name="Jeng Wei Teoh" userId="e55fea12-cc15-43c7-ab27-d47964551a35" providerId="ADAL" clId="{2619A318-9863-4FC5-99CF-B141661FEDA0}" dt="2022-10-29T06:02:41.112" v="1738" actId="478"/>
          <ac:spMkLst>
            <pc:docMk/>
            <pc:sldMk cId="0" sldId="272"/>
            <ac:spMk id="195" creationId="{00000000-0000-0000-0000-000000000000}"/>
          </ac:spMkLst>
        </pc:spChg>
        <pc:spChg chg="del mod">
          <ac:chgData name="Jeng Wei Teoh" userId="e55fea12-cc15-43c7-ab27-d47964551a35" providerId="ADAL" clId="{2619A318-9863-4FC5-99CF-B141661FEDA0}" dt="2022-10-29T06:04:56.607" v="1744" actId="478"/>
          <ac:spMkLst>
            <pc:docMk/>
            <pc:sldMk cId="0" sldId="272"/>
            <ac:spMk id="197" creationId="{00000000-0000-0000-0000-000000000000}"/>
          </ac:spMkLst>
        </pc:spChg>
        <pc:picChg chg="add mod">
          <ac:chgData name="Jeng Wei Teoh" userId="e55fea12-cc15-43c7-ab27-d47964551a35" providerId="ADAL" clId="{2619A318-9863-4FC5-99CF-B141661FEDA0}" dt="2022-11-04T07:14:58.216" v="4277" actId="1076"/>
          <ac:picMkLst>
            <pc:docMk/>
            <pc:sldMk cId="0" sldId="272"/>
            <ac:picMk id="4" creationId="{DB3880E7-097C-915F-C0B8-806A1942A6C5}"/>
          </ac:picMkLst>
        </pc:picChg>
        <pc:picChg chg="mod">
          <ac:chgData name="Jeng Wei Teoh" userId="e55fea12-cc15-43c7-ab27-d47964551a35" providerId="ADAL" clId="{2619A318-9863-4FC5-99CF-B141661FEDA0}" dt="2022-11-04T07:16:37.251" v="4317" actId="1076"/>
          <ac:picMkLst>
            <pc:docMk/>
            <pc:sldMk cId="0" sldId="272"/>
            <ac:picMk id="187" creationId="{00000000-0000-0000-0000-000000000000}"/>
          </ac:picMkLst>
        </pc:picChg>
        <pc:picChg chg="mod">
          <ac:chgData name="Jeng Wei Teoh" userId="e55fea12-cc15-43c7-ab27-d47964551a35" providerId="ADAL" clId="{2619A318-9863-4FC5-99CF-B141661FEDA0}" dt="2022-10-29T07:55:12.801" v="2852" actId="1038"/>
          <ac:picMkLst>
            <pc:docMk/>
            <pc:sldMk cId="0" sldId="272"/>
            <ac:picMk id="188" creationId="{00000000-0000-0000-0000-000000000000}"/>
          </ac:picMkLst>
        </pc:picChg>
        <pc:picChg chg="del">
          <ac:chgData name="Jeng Wei Teoh" userId="e55fea12-cc15-43c7-ab27-d47964551a35" providerId="ADAL" clId="{2619A318-9863-4FC5-99CF-B141661FEDA0}" dt="2022-10-29T06:01:52.450" v="1731" actId="478"/>
          <ac:picMkLst>
            <pc:docMk/>
            <pc:sldMk cId="0" sldId="272"/>
            <ac:picMk id="193" creationId="{00000000-0000-0000-0000-000000000000}"/>
          </ac:picMkLst>
        </pc:picChg>
        <pc:picChg chg="del">
          <ac:chgData name="Jeng Wei Teoh" userId="e55fea12-cc15-43c7-ab27-d47964551a35" providerId="ADAL" clId="{2619A318-9863-4FC5-99CF-B141661FEDA0}" dt="2022-10-29T07:17:33.140" v="2746" actId="478"/>
          <ac:picMkLst>
            <pc:docMk/>
            <pc:sldMk cId="0" sldId="272"/>
            <ac:picMk id="198" creationId="{00000000-0000-0000-0000-000000000000}"/>
          </ac:picMkLst>
        </pc:picChg>
        <pc:cxnChg chg="del mod">
          <ac:chgData name="Jeng Wei Teoh" userId="e55fea12-cc15-43c7-ab27-d47964551a35" providerId="ADAL" clId="{2619A318-9863-4FC5-99CF-B141661FEDA0}" dt="2022-10-29T06:02:13.338" v="1733" actId="478"/>
          <ac:cxnSpMkLst>
            <pc:docMk/>
            <pc:sldMk cId="0" sldId="272"/>
            <ac:cxnSpMk id="194" creationId="{00000000-0000-0000-0000-000000000000}"/>
          </ac:cxnSpMkLst>
        </pc:cxnChg>
        <pc:cxnChg chg="del mod">
          <ac:chgData name="Jeng Wei Teoh" userId="e55fea12-cc15-43c7-ab27-d47964551a35" providerId="ADAL" clId="{2619A318-9863-4FC5-99CF-B141661FEDA0}" dt="2022-10-29T06:02:36.209" v="1737" actId="478"/>
          <ac:cxnSpMkLst>
            <pc:docMk/>
            <pc:sldMk cId="0" sldId="272"/>
            <ac:cxnSpMk id="196" creationId="{00000000-0000-0000-0000-000000000000}"/>
          </ac:cxnSpMkLst>
        </pc:cxnChg>
      </pc:sldChg>
      <pc:sldChg chg="delSp modSp add del mod">
        <pc:chgData name="Jeng Wei Teoh" userId="e55fea12-cc15-43c7-ab27-d47964551a35" providerId="ADAL" clId="{2619A318-9863-4FC5-99CF-B141661FEDA0}" dt="2022-11-04T13:27:05.811" v="5233" actId="20577"/>
        <pc:sldMkLst>
          <pc:docMk/>
          <pc:sldMk cId="0" sldId="273"/>
        </pc:sldMkLst>
        <pc:spChg chg="del">
          <ac:chgData name="Jeng Wei Teoh" userId="e55fea12-cc15-43c7-ab27-d47964551a35" providerId="ADAL" clId="{2619A318-9863-4FC5-99CF-B141661FEDA0}" dt="2022-10-29T07:58:09.854" v="2877" actId="478"/>
          <ac:spMkLst>
            <pc:docMk/>
            <pc:sldMk cId="0" sldId="273"/>
            <ac:spMk id="205" creationId="{00000000-0000-0000-0000-000000000000}"/>
          </ac:spMkLst>
        </pc:spChg>
        <pc:graphicFrameChg chg="mod modGraphic">
          <ac:chgData name="Jeng Wei Teoh" userId="e55fea12-cc15-43c7-ab27-d47964551a35" providerId="ADAL" clId="{2619A318-9863-4FC5-99CF-B141661FEDA0}" dt="2022-11-04T13:27:05.811" v="5233" actId="20577"/>
          <ac:graphicFrameMkLst>
            <pc:docMk/>
            <pc:sldMk cId="0" sldId="273"/>
            <ac:graphicFrameMk id="204" creationId="{00000000-0000-0000-0000-000000000000}"/>
          </ac:graphicFrameMkLst>
        </pc:graphicFrameChg>
      </pc:sldChg>
      <pc:sldChg chg="modSp mod">
        <pc:chgData name="Jeng Wei Teoh" userId="e55fea12-cc15-43c7-ab27-d47964551a35" providerId="ADAL" clId="{2619A318-9863-4FC5-99CF-B141661FEDA0}" dt="2022-11-04T12:42:50.161" v="4435" actId="20577"/>
        <pc:sldMkLst>
          <pc:docMk/>
          <pc:sldMk cId="0" sldId="282"/>
        </pc:sldMkLst>
        <pc:spChg chg="mod">
          <ac:chgData name="Jeng Wei Teoh" userId="e55fea12-cc15-43c7-ab27-d47964551a35" providerId="ADAL" clId="{2619A318-9863-4FC5-99CF-B141661FEDA0}" dt="2022-11-04T12:42:50.161" v="4435" actId="20577"/>
          <ac:spMkLst>
            <pc:docMk/>
            <pc:sldMk cId="0" sldId="282"/>
            <ac:spMk id="265" creationId="{00000000-0000-0000-0000-000000000000}"/>
          </ac:spMkLst>
        </pc:spChg>
      </pc:sldChg>
      <pc:sldChg chg="ord">
        <pc:chgData name="Jeng Wei Teoh" userId="e55fea12-cc15-43c7-ab27-d47964551a35" providerId="ADAL" clId="{2619A318-9863-4FC5-99CF-B141661FEDA0}" dt="2022-11-04T13:56:56.069" v="5236"/>
        <pc:sldMkLst>
          <pc:docMk/>
          <pc:sldMk cId="2061074383" sldId="289"/>
        </pc:sldMkLst>
      </pc:sldChg>
      <pc:sldChg chg="addSp delSp modSp mod">
        <pc:chgData name="Jeng Wei Teoh" userId="e55fea12-cc15-43c7-ab27-d47964551a35" providerId="ADAL" clId="{2619A318-9863-4FC5-99CF-B141661FEDA0}" dt="2022-11-04T14:35:29.710" v="5289" actId="207"/>
        <pc:sldMkLst>
          <pc:docMk/>
          <pc:sldMk cId="2335456558" sldId="290"/>
        </pc:sldMkLst>
        <pc:graphicFrameChg chg="add mod modGraphic">
          <ac:chgData name="Jeng Wei Teoh" userId="e55fea12-cc15-43c7-ab27-d47964551a35" providerId="ADAL" clId="{2619A318-9863-4FC5-99CF-B141661FEDA0}" dt="2022-11-04T14:35:29.710" v="5289" actId="207"/>
          <ac:graphicFrameMkLst>
            <pc:docMk/>
            <pc:sldMk cId="2335456558" sldId="290"/>
            <ac:graphicFrameMk id="2" creationId="{F1E3E69D-8C22-660A-248A-31561F49922A}"/>
          </ac:graphicFrameMkLst>
        </pc:graphicFrameChg>
        <pc:graphicFrameChg chg="del mod modGraphic">
          <ac:chgData name="Jeng Wei Teoh" userId="e55fea12-cc15-43c7-ab27-d47964551a35" providerId="ADAL" clId="{2619A318-9863-4FC5-99CF-B141661FEDA0}" dt="2022-11-04T13:59:27.445" v="5247" actId="478"/>
          <ac:graphicFrameMkLst>
            <pc:docMk/>
            <pc:sldMk cId="2335456558" sldId="290"/>
            <ac:graphicFrameMk id="3" creationId="{7CA32AEF-CFB7-68FC-097E-8153C52E28D8}"/>
          </ac:graphicFrameMkLst>
        </pc:graphicFrameChg>
      </pc:sldChg>
      <pc:sldChg chg="addSp modSp add mod">
        <pc:chgData name="Jeng Wei Teoh" userId="e55fea12-cc15-43c7-ab27-d47964551a35" providerId="ADAL" clId="{2619A318-9863-4FC5-99CF-B141661FEDA0}" dt="2022-11-03T12:02:21.023" v="3498" actId="20577"/>
        <pc:sldMkLst>
          <pc:docMk/>
          <pc:sldMk cId="2008776885" sldId="294"/>
        </pc:sldMkLst>
        <pc:spChg chg="mod">
          <ac:chgData name="Jeng Wei Teoh" userId="e55fea12-cc15-43c7-ab27-d47964551a35" providerId="ADAL" clId="{2619A318-9863-4FC5-99CF-B141661FEDA0}" dt="2022-11-03T12:02:21.023" v="3498" actId="20577"/>
          <ac:spMkLst>
            <pc:docMk/>
            <pc:sldMk cId="2008776885" sldId="294"/>
            <ac:spMk id="98" creationId="{00000000-0000-0000-0000-000000000000}"/>
          </ac:spMkLst>
        </pc:spChg>
        <pc:picChg chg="add mod">
          <ac:chgData name="Jeng Wei Teoh" userId="e55fea12-cc15-43c7-ab27-d47964551a35" providerId="ADAL" clId="{2619A318-9863-4FC5-99CF-B141661FEDA0}" dt="2022-11-03T12:02:12.824" v="3483" actId="1076"/>
          <ac:picMkLst>
            <pc:docMk/>
            <pc:sldMk cId="2008776885" sldId="294"/>
            <ac:picMk id="2" creationId="{0FB5836C-31C1-E418-F977-51B290B43229}"/>
          </ac:picMkLst>
        </pc:picChg>
        <pc:picChg chg="mod">
          <ac:chgData name="Jeng Wei Teoh" userId="e55fea12-cc15-43c7-ab27-d47964551a35" providerId="ADAL" clId="{2619A318-9863-4FC5-99CF-B141661FEDA0}" dt="2022-11-03T12:02:07.702" v="3480" actId="1076"/>
          <ac:picMkLst>
            <pc:docMk/>
            <pc:sldMk cId="2008776885" sldId="294"/>
            <ac:picMk id="99" creationId="{00000000-0000-0000-0000-000000000000}"/>
          </ac:picMkLst>
        </pc:picChg>
      </pc:sldChg>
      <pc:sldChg chg="addSp delSp modSp new mod modNotesTx">
        <pc:chgData name="Jeng Wei Teoh" userId="e55fea12-cc15-43c7-ab27-d47964551a35" providerId="ADAL" clId="{2619A318-9863-4FC5-99CF-B141661FEDA0}" dt="2022-11-04T05:45:57.522" v="4205"/>
        <pc:sldMkLst>
          <pc:docMk/>
          <pc:sldMk cId="1183025456" sldId="295"/>
        </pc:sldMkLst>
        <pc:spChg chg="mod">
          <ac:chgData name="Jeng Wei Teoh" userId="e55fea12-cc15-43c7-ab27-d47964551a35" providerId="ADAL" clId="{2619A318-9863-4FC5-99CF-B141661FEDA0}" dt="2022-11-03T12:03:31.055" v="3576" actId="20577"/>
          <ac:spMkLst>
            <pc:docMk/>
            <pc:sldMk cId="1183025456" sldId="295"/>
            <ac:spMk id="2" creationId="{D9E993EE-F792-578E-3F2A-32A818F9606A}"/>
          </ac:spMkLst>
        </pc:spChg>
        <pc:spChg chg="mod">
          <ac:chgData name="Jeng Wei Teoh" userId="e55fea12-cc15-43c7-ab27-d47964551a35" providerId="ADAL" clId="{2619A318-9863-4FC5-99CF-B141661FEDA0}" dt="2022-11-03T12:06:32.815" v="3793" actId="20577"/>
          <ac:spMkLst>
            <pc:docMk/>
            <pc:sldMk cId="1183025456" sldId="295"/>
            <ac:spMk id="3" creationId="{308CE6FA-707B-9D45-D0AE-36954FA1DFEB}"/>
          </ac:spMkLst>
        </pc:spChg>
        <pc:spChg chg="add">
          <ac:chgData name="Jeng Wei Teoh" userId="e55fea12-cc15-43c7-ab27-d47964551a35" providerId="ADAL" clId="{2619A318-9863-4FC5-99CF-B141661FEDA0}" dt="2022-11-03T12:05:41.233" v="3772"/>
          <ac:spMkLst>
            <pc:docMk/>
            <pc:sldMk cId="1183025456" sldId="295"/>
            <ac:spMk id="4" creationId="{B91C987C-3331-13AA-CAAD-8F19694D7126}"/>
          </ac:spMkLst>
        </pc:spChg>
        <pc:picChg chg="add mod">
          <ac:chgData name="Jeng Wei Teoh" userId="e55fea12-cc15-43c7-ab27-d47964551a35" providerId="ADAL" clId="{2619A318-9863-4FC5-99CF-B141661FEDA0}" dt="2022-11-04T05:45:11.978" v="4201" actId="1076"/>
          <ac:picMkLst>
            <pc:docMk/>
            <pc:sldMk cId="1183025456" sldId="295"/>
            <ac:picMk id="5" creationId="{B5C7AFDA-3F55-9DDA-48E1-68970E9576B0}"/>
          </ac:picMkLst>
        </pc:picChg>
        <pc:picChg chg="add mod">
          <ac:chgData name="Jeng Wei Teoh" userId="e55fea12-cc15-43c7-ab27-d47964551a35" providerId="ADAL" clId="{2619A318-9863-4FC5-99CF-B141661FEDA0}" dt="2022-11-04T05:45:18.813" v="4204" actId="1076"/>
          <ac:picMkLst>
            <pc:docMk/>
            <pc:sldMk cId="1183025456" sldId="295"/>
            <ac:picMk id="1026" creationId="{EBE0FA5C-3AF5-230D-7368-64EFC06F6464}"/>
          </ac:picMkLst>
        </pc:picChg>
        <pc:picChg chg="add del mod">
          <ac:chgData name="Jeng Wei Teoh" userId="e55fea12-cc15-43c7-ab27-d47964551a35" providerId="ADAL" clId="{2619A318-9863-4FC5-99CF-B141661FEDA0}" dt="2022-11-04T05:44:45.887" v="4187" actId="478"/>
          <ac:picMkLst>
            <pc:docMk/>
            <pc:sldMk cId="1183025456" sldId="295"/>
            <ac:picMk id="2052" creationId="{257E0AEC-D2E9-5B72-BE9E-D47E8757E285}"/>
          </ac:picMkLst>
        </pc:picChg>
        <pc:picChg chg="add mod">
          <ac:chgData name="Jeng Wei Teoh" userId="e55fea12-cc15-43c7-ab27-d47964551a35" providerId="ADAL" clId="{2619A318-9863-4FC5-99CF-B141661FEDA0}" dt="2022-11-04T05:45:16.038" v="4203" actId="1076"/>
          <ac:picMkLst>
            <pc:docMk/>
            <pc:sldMk cId="1183025456" sldId="295"/>
            <ac:picMk id="2054" creationId="{76FB4D37-11E0-5BD4-D70C-BD241A4D7E86}"/>
          </ac:picMkLst>
        </pc:picChg>
        <pc:picChg chg="add del mod">
          <ac:chgData name="Jeng Wei Teoh" userId="e55fea12-cc15-43c7-ab27-d47964551a35" providerId="ADAL" clId="{2619A318-9863-4FC5-99CF-B141661FEDA0}" dt="2022-11-04T05:45:05.887" v="4196" actId="478"/>
          <ac:picMkLst>
            <pc:docMk/>
            <pc:sldMk cId="1183025456" sldId="295"/>
            <ac:picMk id="2056" creationId="{7EA8D676-706D-855B-62E6-2264EF71A4DC}"/>
          </ac:picMkLst>
        </pc:picChg>
      </pc:sldChg>
      <pc:sldChg chg="addSp delSp modSp new del mod">
        <pc:chgData name="Jeng Wei Teoh" userId="e55fea12-cc15-43c7-ab27-d47964551a35" providerId="ADAL" clId="{2619A318-9863-4FC5-99CF-B141661FEDA0}" dt="2022-11-03T12:02:27.963" v="3499" actId="47"/>
        <pc:sldMkLst>
          <pc:docMk/>
          <pc:sldMk cId="1764543736" sldId="295"/>
        </pc:sldMkLst>
        <pc:spChg chg="mod">
          <ac:chgData name="Jeng Wei Teoh" userId="e55fea12-cc15-43c7-ab27-d47964551a35" providerId="ADAL" clId="{2619A318-9863-4FC5-99CF-B141661FEDA0}" dt="2022-11-03T12:01:55.821" v="3473" actId="27636"/>
          <ac:spMkLst>
            <pc:docMk/>
            <pc:sldMk cId="1764543736" sldId="295"/>
            <ac:spMk id="2" creationId="{2D41EA09-AA30-E31B-E946-966952A336F9}"/>
          </ac:spMkLst>
        </pc:spChg>
        <pc:picChg chg="add del mod">
          <ac:chgData name="Jeng Wei Teoh" userId="e55fea12-cc15-43c7-ab27-d47964551a35" providerId="ADAL" clId="{2619A318-9863-4FC5-99CF-B141661FEDA0}" dt="2022-11-03T12:02:01.188" v="3476" actId="21"/>
          <ac:picMkLst>
            <pc:docMk/>
            <pc:sldMk cId="1764543736" sldId="295"/>
            <ac:picMk id="3" creationId="{72CBAC37-B2E3-18F2-3E8B-9A7B645F40A4}"/>
          </ac:picMkLst>
        </pc:picChg>
      </pc:sldChg>
      <pc:sldChg chg="addSp delSp modSp add mod modNotesTx">
        <pc:chgData name="Jeng Wei Teoh" userId="e55fea12-cc15-43c7-ab27-d47964551a35" providerId="ADAL" clId="{2619A318-9863-4FC5-99CF-B141661FEDA0}" dt="2022-11-04T06:02:47.634" v="4243" actId="1076"/>
        <pc:sldMkLst>
          <pc:docMk/>
          <pc:sldMk cId="2909679366" sldId="296"/>
        </pc:sldMkLst>
        <pc:spChg chg="mod">
          <ac:chgData name="Jeng Wei Teoh" userId="e55fea12-cc15-43c7-ab27-d47964551a35" providerId="ADAL" clId="{2619A318-9863-4FC5-99CF-B141661FEDA0}" dt="2022-11-03T12:09:38.303" v="3915" actId="20577"/>
          <ac:spMkLst>
            <pc:docMk/>
            <pc:sldMk cId="2909679366" sldId="296"/>
            <ac:spMk id="2" creationId="{D9E993EE-F792-578E-3F2A-32A818F9606A}"/>
          </ac:spMkLst>
        </pc:spChg>
        <pc:spChg chg="del">
          <ac:chgData name="Jeng Wei Teoh" userId="e55fea12-cc15-43c7-ab27-d47964551a35" providerId="ADAL" clId="{2619A318-9863-4FC5-99CF-B141661FEDA0}" dt="2022-11-03T12:08:16.961" v="3879" actId="478"/>
          <ac:spMkLst>
            <pc:docMk/>
            <pc:sldMk cId="2909679366" sldId="296"/>
            <ac:spMk id="3" creationId="{308CE6FA-707B-9D45-D0AE-36954FA1DFEB}"/>
          </ac:spMkLst>
        </pc:spChg>
        <pc:spChg chg="del">
          <ac:chgData name="Jeng Wei Teoh" userId="e55fea12-cc15-43c7-ab27-d47964551a35" providerId="ADAL" clId="{2619A318-9863-4FC5-99CF-B141661FEDA0}" dt="2022-11-03T12:08:21.519" v="3880" actId="478"/>
          <ac:spMkLst>
            <pc:docMk/>
            <pc:sldMk cId="2909679366" sldId="296"/>
            <ac:spMk id="4" creationId="{B91C987C-3331-13AA-CAAD-8F19694D7126}"/>
          </ac:spMkLst>
        </pc:spChg>
        <pc:spChg chg="add del mod">
          <ac:chgData name="Jeng Wei Teoh" userId="e55fea12-cc15-43c7-ab27-d47964551a35" providerId="ADAL" clId="{2619A318-9863-4FC5-99CF-B141661FEDA0}" dt="2022-11-03T12:08:46.208" v="3881" actId="478"/>
          <ac:spMkLst>
            <pc:docMk/>
            <pc:sldMk cId="2909679366" sldId="296"/>
            <ac:spMk id="6" creationId="{E0E7B7CF-8A14-279F-673E-01DD6E3122C6}"/>
          </ac:spMkLst>
        </pc:spChg>
        <pc:spChg chg="add del mod">
          <ac:chgData name="Jeng Wei Teoh" userId="e55fea12-cc15-43c7-ab27-d47964551a35" providerId="ADAL" clId="{2619A318-9863-4FC5-99CF-B141661FEDA0}" dt="2022-11-04T06:02:40.879" v="4241" actId="478"/>
          <ac:spMkLst>
            <pc:docMk/>
            <pc:sldMk cId="2909679366" sldId="296"/>
            <ac:spMk id="6" creationId="{E7FEF58D-0DD5-0A75-2E8B-13B36C55914D}"/>
          </ac:spMkLst>
        </pc:spChg>
        <pc:spChg chg="add mod">
          <ac:chgData name="Jeng Wei Teoh" userId="e55fea12-cc15-43c7-ab27-d47964551a35" providerId="ADAL" clId="{2619A318-9863-4FC5-99CF-B141661FEDA0}" dt="2022-11-04T06:02:47.634" v="4243" actId="1076"/>
          <ac:spMkLst>
            <pc:docMk/>
            <pc:sldMk cId="2909679366" sldId="296"/>
            <ac:spMk id="7" creationId="{DD8F83AE-0469-899A-1799-D074C5BB1A18}"/>
          </ac:spMkLst>
        </pc:spChg>
        <pc:spChg chg="add mod">
          <ac:chgData name="Jeng Wei Teoh" userId="e55fea12-cc15-43c7-ab27-d47964551a35" providerId="ADAL" clId="{2619A318-9863-4FC5-99CF-B141661FEDA0}" dt="2022-11-03T12:10:12.163" v="3933" actId="14100"/>
          <ac:spMkLst>
            <pc:docMk/>
            <pc:sldMk cId="2909679366" sldId="296"/>
            <ac:spMk id="12" creationId="{D7258173-31BB-F7A2-022A-1F083C369A62}"/>
          </ac:spMkLst>
        </pc:spChg>
        <pc:graphicFrameChg chg="add del mod modGraphic">
          <ac:chgData name="Jeng Wei Teoh" userId="e55fea12-cc15-43c7-ab27-d47964551a35" providerId="ADAL" clId="{2619A318-9863-4FC5-99CF-B141661FEDA0}" dt="2022-11-03T12:09:05.263" v="3887" actId="478"/>
          <ac:graphicFrameMkLst>
            <pc:docMk/>
            <pc:sldMk cId="2909679366" sldId="296"/>
            <ac:graphicFrameMk id="7" creationId="{E9F3B935-8D52-3009-76A5-63DFA84BFC25}"/>
          </ac:graphicFrameMkLst>
        </pc:graphicFrameChg>
        <pc:graphicFrameChg chg="add mod">
          <ac:chgData name="Jeng Wei Teoh" userId="e55fea12-cc15-43c7-ab27-d47964551a35" providerId="ADAL" clId="{2619A318-9863-4FC5-99CF-B141661FEDA0}" dt="2022-11-03T12:09:08.513" v="3888" actId="1076"/>
          <ac:graphicFrameMkLst>
            <pc:docMk/>
            <pc:sldMk cId="2909679366" sldId="296"/>
            <ac:graphicFrameMk id="8" creationId="{15D347BE-DCF7-D7BD-ADE5-0F92EE4F43DF}"/>
          </ac:graphicFrameMkLst>
        </pc:graphicFrameChg>
        <pc:picChg chg="add mod">
          <ac:chgData name="Jeng Wei Teoh" userId="e55fea12-cc15-43c7-ab27-d47964551a35" providerId="ADAL" clId="{2619A318-9863-4FC5-99CF-B141661FEDA0}" dt="2022-11-04T06:02:20.853" v="4220" actId="1076"/>
          <ac:picMkLst>
            <pc:docMk/>
            <pc:sldMk cId="2909679366" sldId="296"/>
            <ac:picMk id="3" creationId="{578AC5EF-9DDB-21A6-888B-251C2DE35290}"/>
          </ac:picMkLst>
        </pc:picChg>
        <pc:picChg chg="add del mod">
          <ac:chgData name="Jeng Wei Teoh" userId="e55fea12-cc15-43c7-ab27-d47964551a35" providerId="ADAL" clId="{2619A318-9863-4FC5-99CF-B141661FEDA0}" dt="2022-11-04T06:01:57.408" v="4211" actId="478"/>
          <ac:picMkLst>
            <pc:docMk/>
            <pc:sldMk cId="2909679366" sldId="296"/>
            <ac:picMk id="4" creationId="{2083DAA2-544E-4988-BD54-BACFE17CB967}"/>
          </ac:picMkLst>
        </pc:picChg>
        <pc:picChg chg="add mod">
          <ac:chgData name="Jeng Wei Teoh" userId="e55fea12-cc15-43c7-ab27-d47964551a35" providerId="ADAL" clId="{2619A318-9863-4FC5-99CF-B141661FEDA0}" dt="2022-11-04T06:02:20.853" v="4220" actId="1076"/>
          <ac:picMkLst>
            <pc:docMk/>
            <pc:sldMk cId="2909679366" sldId="296"/>
            <ac:picMk id="5" creationId="{C080713C-E9A7-F6CC-3870-BE11886F9CE3}"/>
          </ac:picMkLst>
        </pc:picChg>
        <pc:picChg chg="add mod">
          <ac:chgData name="Jeng Wei Teoh" userId="e55fea12-cc15-43c7-ab27-d47964551a35" providerId="ADAL" clId="{2619A318-9863-4FC5-99CF-B141661FEDA0}" dt="2022-11-03T12:10:17.334" v="3934" actId="1076"/>
          <ac:picMkLst>
            <pc:docMk/>
            <pc:sldMk cId="2909679366" sldId="296"/>
            <ac:picMk id="9" creationId="{769A4929-C12C-003E-C431-26D01690BAF9}"/>
          </ac:picMkLst>
        </pc:picChg>
        <pc:picChg chg="add del mod">
          <ac:chgData name="Jeng Wei Teoh" userId="e55fea12-cc15-43c7-ab27-d47964551a35" providerId="ADAL" clId="{2619A318-9863-4FC5-99CF-B141661FEDA0}" dt="2022-11-04T06:01:46.943" v="4206" actId="478"/>
          <ac:picMkLst>
            <pc:docMk/>
            <pc:sldMk cId="2909679366" sldId="296"/>
            <ac:picMk id="10" creationId="{65E9922A-6E9C-C992-5A5D-B2979803AA6E}"/>
          </ac:picMkLst>
        </pc:picChg>
        <pc:picChg chg="add del mod">
          <ac:chgData name="Jeng Wei Teoh" userId="e55fea12-cc15-43c7-ab27-d47964551a35" providerId="ADAL" clId="{2619A318-9863-4FC5-99CF-B141661FEDA0}" dt="2022-11-04T06:02:00.352" v="4213" actId="478"/>
          <ac:picMkLst>
            <pc:docMk/>
            <pc:sldMk cId="2909679366" sldId="296"/>
            <ac:picMk id="11" creationId="{82D93A6A-F66B-F531-2667-272AA02E83D0}"/>
          </ac:picMkLst>
        </pc:picChg>
        <pc:picChg chg="del">
          <ac:chgData name="Jeng Wei Teoh" userId="e55fea12-cc15-43c7-ab27-d47964551a35" providerId="ADAL" clId="{2619A318-9863-4FC5-99CF-B141661FEDA0}" dt="2022-11-03T12:08:21.519" v="3880" actId="478"/>
          <ac:picMkLst>
            <pc:docMk/>
            <pc:sldMk cId="2909679366" sldId="296"/>
            <ac:picMk id="2052" creationId="{257E0AEC-D2E9-5B72-BE9E-D47E8757E285}"/>
          </ac:picMkLst>
        </pc:picChg>
        <pc:picChg chg="del">
          <ac:chgData name="Jeng Wei Teoh" userId="e55fea12-cc15-43c7-ab27-d47964551a35" providerId="ADAL" clId="{2619A318-9863-4FC5-99CF-B141661FEDA0}" dt="2022-11-03T12:08:21.519" v="3880" actId="478"/>
          <ac:picMkLst>
            <pc:docMk/>
            <pc:sldMk cId="2909679366" sldId="296"/>
            <ac:picMk id="2054" creationId="{76FB4D37-11E0-5BD4-D70C-BD241A4D7E86}"/>
          </ac:picMkLst>
        </pc:picChg>
        <pc:picChg chg="del">
          <ac:chgData name="Jeng Wei Teoh" userId="e55fea12-cc15-43c7-ab27-d47964551a35" providerId="ADAL" clId="{2619A318-9863-4FC5-99CF-B141661FEDA0}" dt="2022-11-03T12:08:21.519" v="3880" actId="478"/>
          <ac:picMkLst>
            <pc:docMk/>
            <pc:sldMk cId="2909679366" sldId="296"/>
            <ac:picMk id="2056" creationId="{7EA8D676-706D-855B-62E6-2264EF71A4DC}"/>
          </ac:picMkLst>
        </pc:picChg>
      </pc:sldChg>
      <pc:sldChg chg="addSp delSp modSp add mod">
        <pc:chgData name="Jeng Wei Teoh" userId="e55fea12-cc15-43c7-ab27-d47964551a35" providerId="ADAL" clId="{2619A318-9863-4FC5-99CF-B141661FEDA0}" dt="2022-11-04T14:00:04.628" v="5273" actId="20577"/>
        <pc:sldMkLst>
          <pc:docMk/>
          <pc:sldMk cId="1649034482" sldId="297"/>
        </pc:sldMkLst>
        <pc:spChg chg="mod">
          <ac:chgData name="Jeng Wei Teoh" userId="e55fea12-cc15-43c7-ab27-d47964551a35" providerId="ADAL" clId="{2619A318-9863-4FC5-99CF-B141661FEDA0}" dt="2022-11-04T14:00:04.628" v="5273" actId="20577"/>
          <ac:spMkLst>
            <pc:docMk/>
            <pc:sldMk cId="1649034482" sldId="297"/>
            <ac:spMk id="186" creationId="{00000000-0000-0000-0000-000000000000}"/>
          </ac:spMkLst>
        </pc:spChg>
        <pc:spChg chg="mod">
          <ac:chgData name="Jeng Wei Teoh" userId="e55fea12-cc15-43c7-ab27-d47964551a35" providerId="ADAL" clId="{2619A318-9863-4FC5-99CF-B141661FEDA0}" dt="2022-11-04T07:16:40.910" v="4318" actId="1076"/>
          <ac:spMkLst>
            <pc:docMk/>
            <pc:sldMk cId="1649034482" sldId="297"/>
            <ac:spMk id="190" creationId="{00000000-0000-0000-0000-000000000000}"/>
          </ac:spMkLst>
        </pc:spChg>
        <pc:spChg chg="mod">
          <ac:chgData name="Jeng Wei Teoh" userId="e55fea12-cc15-43c7-ab27-d47964551a35" providerId="ADAL" clId="{2619A318-9863-4FC5-99CF-B141661FEDA0}" dt="2022-11-04T07:16:57.011" v="4323" actId="1076"/>
          <ac:spMkLst>
            <pc:docMk/>
            <pc:sldMk cId="1649034482" sldId="297"/>
            <ac:spMk id="191" creationId="{00000000-0000-0000-0000-000000000000}"/>
          </ac:spMkLst>
        </pc:spChg>
        <pc:spChg chg="mod">
          <ac:chgData name="Jeng Wei Teoh" userId="e55fea12-cc15-43c7-ab27-d47964551a35" providerId="ADAL" clId="{2619A318-9863-4FC5-99CF-B141661FEDA0}" dt="2022-11-04T07:15:42.451" v="4314" actId="20577"/>
          <ac:spMkLst>
            <pc:docMk/>
            <pc:sldMk cId="1649034482" sldId="297"/>
            <ac:spMk id="192" creationId="{00000000-0000-0000-0000-000000000000}"/>
          </ac:spMkLst>
        </pc:spChg>
        <pc:graphicFrameChg chg="mod modGraphic">
          <ac:chgData name="Jeng Wei Teoh" userId="e55fea12-cc15-43c7-ab27-d47964551a35" providerId="ADAL" clId="{2619A318-9863-4FC5-99CF-B141661FEDA0}" dt="2022-11-04T07:21:47.419" v="4374" actId="1076"/>
          <ac:graphicFrameMkLst>
            <pc:docMk/>
            <pc:sldMk cId="1649034482" sldId="297"/>
            <ac:graphicFrameMk id="189" creationId="{00000000-0000-0000-0000-000000000000}"/>
          </ac:graphicFrameMkLst>
        </pc:graphicFrameChg>
        <pc:picChg chg="add mod">
          <ac:chgData name="Jeng Wei Teoh" userId="e55fea12-cc15-43c7-ab27-d47964551a35" providerId="ADAL" clId="{2619A318-9863-4FC5-99CF-B141661FEDA0}" dt="2022-11-04T07:16:55.597" v="4322" actId="1076"/>
          <ac:picMkLst>
            <pc:docMk/>
            <pc:sldMk cId="1649034482" sldId="297"/>
            <ac:picMk id="3" creationId="{0EBB54B5-D698-2CCA-A44D-993F247AA383}"/>
          </ac:picMkLst>
        </pc:picChg>
        <pc:picChg chg="del mod">
          <ac:chgData name="Jeng Wei Teoh" userId="e55fea12-cc15-43c7-ab27-d47964551a35" providerId="ADAL" clId="{2619A318-9863-4FC5-99CF-B141661FEDA0}" dt="2022-11-04T07:17:07.122" v="4324" actId="478"/>
          <ac:picMkLst>
            <pc:docMk/>
            <pc:sldMk cId="1649034482" sldId="297"/>
            <ac:picMk id="4" creationId="{DB3880E7-097C-915F-C0B8-806A1942A6C5}"/>
          </ac:picMkLst>
        </pc:picChg>
        <pc:picChg chg="add del mod">
          <ac:chgData name="Jeng Wei Teoh" userId="e55fea12-cc15-43c7-ab27-d47964551a35" providerId="ADAL" clId="{2619A318-9863-4FC5-99CF-B141661FEDA0}" dt="2022-11-04T07:19:21.475" v="4328" actId="478"/>
          <ac:picMkLst>
            <pc:docMk/>
            <pc:sldMk cId="1649034482" sldId="297"/>
            <ac:picMk id="6" creationId="{1DF8C83F-B66E-19B3-CA71-82A7BEC8581C}"/>
          </ac:picMkLst>
        </pc:picChg>
        <pc:picChg chg="add del">
          <ac:chgData name="Jeng Wei Teoh" userId="e55fea12-cc15-43c7-ab27-d47964551a35" providerId="ADAL" clId="{2619A318-9863-4FC5-99CF-B141661FEDA0}" dt="2022-11-04T07:19:25.027" v="4330" actId="478"/>
          <ac:picMkLst>
            <pc:docMk/>
            <pc:sldMk cId="1649034482" sldId="297"/>
            <ac:picMk id="8" creationId="{0445C158-12B9-D737-98EE-B8CC66651638}"/>
          </ac:picMkLst>
        </pc:picChg>
        <pc:picChg chg="add mod">
          <ac:chgData name="Jeng Wei Teoh" userId="e55fea12-cc15-43c7-ab27-d47964551a35" providerId="ADAL" clId="{2619A318-9863-4FC5-99CF-B141661FEDA0}" dt="2022-11-04T07:19:54.634" v="4337" actId="1076"/>
          <ac:picMkLst>
            <pc:docMk/>
            <pc:sldMk cId="1649034482" sldId="297"/>
            <ac:picMk id="10" creationId="{20DE6487-E31C-8E20-2C09-AF88B44B0CB1}"/>
          </ac:picMkLst>
        </pc:picChg>
        <pc:picChg chg="add del mod">
          <ac:chgData name="Jeng Wei Teoh" userId="e55fea12-cc15-43c7-ab27-d47964551a35" providerId="ADAL" clId="{2619A318-9863-4FC5-99CF-B141661FEDA0}" dt="2022-11-04T07:21:38.099" v="4368" actId="478"/>
          <ac:picMkLst>
            <pc:docMk/>
            <pc:sldMk cId="1649034482" sldId="297"/>
            <ac:picMk id="12" creationId="{BFCD8DDF-3AEC-DC0E-40C9-962C5B97140F}"/>
          </ac:picMkLst>
        </pc:picChg>
        <pc:picChg chg="add mod">
          <ac:chgData name="Jeng Wei Teoh" userId="e55fea12-cc15-43c7-ab27-d47964551a35" providerId="ADAL" clId="{2619A318-9863-4FC5-99CF-B141661FEDA0}" dt="2022-11-04T07:21:53.681" v="4376" actId="1076"/>
          <ac:picMkLst>
            <pc:docMk/>
            <pc:sldMk cId="1649034482" sldId="297"/>
            <ac:picMk id="14" creationId="{6D030C3B-E611-65F8-CC99-1E497160215B}"/>
          </ac:picMkLst>
        </pc:picChg>
        <pc:picChg chg="del mod">
          <ac:chgData name="Jeng Wei Teoh" userId="e55fea12-cc15-43c7-ab27-d47964551a35" providerId="ADAL" clId="{2619A318-9863-4FC5-99CF-B141661FEDA0}" dt="2022-11-04T07:16:51.699" v="4319" actId="478"/>
          <ac:picMkLst>
            <pc:docMk/>
            <pc:sldMk cId="1649034482" sldId="297"/>
            <ac:picMk id="187" creationId="{00000000-0000-0000-0000-000000000000}"/>
          </ac:picMkLst>
        </pc:picChg>
        <pc:picChg chg="del">
          <ac:chgData name="Jeng Wei Teoh" userId="e55fea12-cc15-43c7-ab27-d47964551a35" providerId="ADAL" clId="{2619A318-9863-4FC5-99CF-B141661FEDA0}" dt="2022-11-04T07:17:07.122" v="4324" actId="478"/>
          <ac:picMkLst>
            <pc:docMk/>
            <pc:sldMk cId="1649034482" sldId="297"/>
            <ac:picMk id="188" creationId="{00000000-0000-0000-0000-000000000000}"/>
          </ac:picMkLst>
        </pc:picChg>
      </pc:sldChg>
      <pc:sldChg chg="addSp delSp modSp add mod">
        <pc:chgData name="Jeng Wei Teoh" userId="e55fea12-cc15-43c7-ab27-d47964551a35" providerId="ADAL" clId="{2619A318-9863-4FC5-99CF-B141661FEDA0}" dt="2022-11-04T13:01:09.713" v="5224" actId="14100"/>
        <pc:sldMkLst>
          <pc:docMk/>
          <pc:sldMk cId="3443947754" sldId="301"/>
        </pc:sldMkLst>
        <pc:spChg chg="add del mod">
          <ac:chgData name="Jeng Wei Teoh" userId="e55fea12-cc15-43c7-ab27-d47964551a35" providerId="ADAL" clId="{2619A318-9863-4FC5-99CF-B141661FEDA0}" dt="2022-11-04T12:48:34.802" v="4439" actId="478"/>
          <ac:spMkLst>
            <pc:docMk/>
            <pc:sldMk cId="3443947754" sldId="301"/>
            <ac:spMk id="3" creationId="{A89540F2-E035-ED15-033C-B0449A144523}"/>
          </ac:spMkLst>
        </pc:spChg>
        <pc:spChg chg="add mod">
          <ac:chgData name="Jeng Wei Teoh" userId="e55fea12-cc15-43c7-ab27-d47964551a35" providerId="ADAL" clId="{2619A318-9863-4FC5-99CF-B141661FEDA0}" dt="2022-11-04T12:50:23.800" v="4494" actId="1076"/>
          <ac:spMkLst>
            <pc:docMk/>
            <pc:sldMk cId="3443947754" sldId="301"/>
            <ac:spMk id="8" creationId="{527396F3-A8C2-9079-8E11-1C94F6C5D4D7}"/>
          </ac:spMkLst>
        </pc:spChg>
        <pc:spChg chg="add mod">
          <ac:chgData name="Jeng Wei Teoh" userId="e55fea12-cc15-43c7-ab27-d47964551a35" providerId="ADAL" clId="{2619A318-9863-4FC5-99CF-B141661FEDA0}" dt="2022-11-04T12:56:35.270" v="4944" actId="404"/>
          <ac:spMkLst>
            <pc:docMk/>
            <pc:sldMk cId="3443947754" sldId="301"/>
            <ac:spMk id="10" creationId="{121E1C86-E29F-8F58-D5E2-C991E45463A5}"/>
          </ac:spMkLst>
        </pc:spChg>
        <pc:spChg chg="del">
          <ac:chgData name="Jeng Wei Teoh" userId="e55fea12-cc15-43c7-ab27-d47964551a35" providerId="ADAL" clId="{2619A318-9863-4FC5-99CF-B141661FEDA0}" dt="2022-11-04T12:48:32.019" v="4438" actId="478"/>
          <ac:spMkLst>
            <pc:docMk/>
            <pc:sldMk cId="3443947754" sldId="301"/>
            <ac:spMk id="265" creationId="{00000000-0000-0000-0000-000000000000}"/>
          </ac:spMkLst>
        </pc:spChg>
        <pc:graphicFrameChg chg="add mod modGraphic">
          <ac:chgData name="Jeng Wei Teoh" userId="e55fea12-cc15-43c7-ab27-d47964551a35" providerId="ADAL" clId="{2619A318-9863-4FC5-99CF-B141661FEDA0}" dt="2022-11-04T12:50:55.778" v="4529" actId="20577"/>
          <ac:graphicFrameMkLst>
            <pc:docMk/>
            <pc:sldMk cId="3443947754" sldId="301"/>
            <ac:graphicFrameMk id="9" creationId="{8AE6ECB0-532A-CAF6-3E1C-148DAD435F11}"/>
          </ac:graphicFrameMkLst>
        </pc:graphicFrameChg>
        <pc:picChg chg="add mod">
          <ac:chgData name="Jeng Wei Teoh" userId="e55fea12-cc15-43c7-ab27-d47964551a35" providerId="ADAL" clId="{2619A318-9863-4FC5-99CF-B141661FEDA0}" dt="2022-11-04T12:49:59.576" v="4487" actId="1076"/>
          <ac:picMkLst>
            <pc:docMk/>
            <pc:sldMk cId="3443947754" sldId="301"/>
            <ac:picMk id="5" creationId="{C3E6CED8-4749-21B6-89FC-D65142BAD713}"/>
          </ac:picMkLst>
        </pc:picChg>
        <pc:picChg chg="add del mod">
          <ac:chgData name="Jeng Wei Teoh" userId="e55fea12-cc15-43c7-ab27-d47964551a35" providerId="ADAL" clId="{2619A318-9863-4FC5-99CF-B141661FEDA0}" dt="2022-11-04T13:01:06.945" v="5221" actId="478"/>
          <ac:picMkLst>
            <pc:docMk/>
            <pc:sldMk cId="3443947754" sldId="301"/>
            <ac:picMk id="7" creationId="{B5A1ACA9-3645-63E7-4A88-98BF247FA2C7}"/>
          </ac:picMkLst>
        </pc:picChg>
        <pc:picChg chg="add mod">
          <ac:chgData name="Jeng Wei Teoh" userId="e55fea12-cc15-43c7-ab27-d47964551a35" providerId="ADAL" clId="{2619A318-9863-4FC5-99CF-B141661FEDA0}" dt="2022-11-04T13:01:09.713" v="5224" actId="14100"/>
          <ac:picMkLst>
            <pc:docMk/>
            <pc:sldMk cId="3443947754" sldId="301"/>
            <ac:picMk id="12" creationId="{269896A5-C863-585C-51DB-8B42318E4054}"/>
          </ac:picMkLst>
        </pc:picChg>
        <pc:picChg chg="del">
          <ac:chgData name="Jeng Wei Teoh" userId="e55fea12-cc15-43c7-ab27-d47964551a35" providerId="ADAL" clId="{2619A318-9863-4FC5-99CF-B141661FEDA0}" dt="2022-11-04T12:48:27.506" v="4437" actId="478"/>
          <ac:picMkLst>
            <pc:docMk/>
            <pc:sldMk cId="3443947754" sldId="301"/>
            <ac:picMk id="266" creationId="{00000000-0000-0000-0000-000000000000}"/>
          </ac:picMkLst>
        </pc:picChg>
      </pc:sldChg>
      <pc:sldChg chg="addSp delSp modSp add mod">
        <pc:chgData name="Jeng Wei Teoh" userId="e55fea12-cc15-43c7-ab27-d47964551a35" providerId="ADAL" clId="{2619A318-9863-4FC5-99CF-B141661FEDA0}" dt="2022-11-04T12:58:04.055" v="5220" actId="14100"/>
        <pc:sldMkLst>
          <pc:docMk/>
          <pc:sldMk cId="3188844572" sldId="302"/>
        </pc:sldMkLst>
        <pc:spChg chg="mod">
          <ac:chgData name="Jeng Wei Teoh" userId="e55fea12-cc15-43c7-ab27-d47964551a35" providerId="ADAL" clId="{2619A318-9863-4FC5-99CF-B141661FEDA0}" dt="2022-11-04T12:52:42.258" v="4568" actId="20577"/>
          <ac:spMkLst>
            <pc:docMk/>
            <pc:sldMk cId="3188844572" sldId="302"/>
            <ac:spMk id="8" creationId="{527396F3-A8C2-9079-8E11-1C94F6C5D4D7}"/>
          </ac:spMkLst>
        </pc:spChg>
        <pc:spChg chg="add mod">
          <ac:chgData name="Jeng Wei Teoh" userId="e55fea12-cc15-43c7-ab27-d47964551a35" providerId="ADAL" clId="{2619A318-9863-4FC5-99CF-B141661FEDA0}" dt="2022-11-04T12:58:04.055" v="5220" actId="14100"/>
          <ac:spMkLst>
            <pc:docMk/>
            <pc:sldMk cId="3188844572" sldId="302"/>
            <ac:spMk id="10" creationId="{11CB8BAC-8E56-E72A-1017-980610F5CF00}"/>
          </ac:spMkLst>
        </pc:spChg>
        <pc:graphicFrameChg chg="modGraphic">
          <ac:chgData name="Jeng Wei Teoh" userId="e55fea12-cc15-43c7-ab27-d47964551a35" providerId="ADAL" clId="{2619A318-9863-4FC5-99CF-B141661FEDA0}" dt="2022-11-04T12:54:09.378" v="4599" actId="20577"/>
          <ac:graphicFrameMkLst>
            <pc:docMk/>
            <pc:sldMk cId="3188844572" sldId="302"/>
            <ac:graphicFrameMk id="9" creationId="{8AE6ECB0-532A-CAF6-3E1C-148DAD435F11}"/>
          </ac:graphicFrameMkLst>
        </pc:graphicFrameChg>
        <pc:picChg chg="add mod">
          <ac:chgData name="Jeng Wei Teoh" userId="e55fea12-cc15-43c7-ab27-d47964551a35" providerId="ADAL" clId="{2619A318-9863-4FC5-99CF-B141661FEDA0}" dt="2022-11-04T12:53:49.029" v="4572" actId="1076"/>
          <ac:picMkLst>
            <pc:docMk/>
            <pc:sldMk cId="3188844572" sldId="302"/>
            <ac:picMk id="3" creationId="{46AEC26D-C09D-4B19-1C30-CE0C0346EE84}"/>
          </ac:picMkLst>
        </pc:picChg>
        <pc:picChg chg="del">
          <ac:chgData name="Jeng Wei Teoh" userId="e55fea12-cc15-43c7-ab27-d47964551a35" providerId="ADAL" clId="{2619A318-9863-4FC5-99CF-B141661FEDA0}" dt="2022-11-04T12:54:14.993" v="4600" actId="478"/>
          <ac:picMkLst>
            <pc:docMk/>
            <pc:sldMk cId="3188844572" sldId="302"/>
            <ac:picMk id="5" creationId="{C3E6CED8-4749-21B6-89FC-D65142BAD713}"/>
          </ac:picMkLst>
        </pc:picChg>
        <pc:picChg chg="add mod">
          <ac:chgData name="Jeng Wei Teoh" userId="e55fea12-cc15-43c7-ab27-d47964551a35" providerId="ADAL" clId="{2619A318-9863-4FC5-99CF-B141661FEDA0}" dt="2022-11-04T12:57:57.040" v="5215" actId="1076"/>
          <ac:picMkLst>
            <pc:docMk/>
            <pc:sldMk cId="3188844572" sldId="302"/>
            <ac:picMk id="6" creationId="{B535ED70-6298-9A48-9C43-B3F915F0B8DC}"/>
          </ac:picMkLst>
        </pc:picChg>
        <pc:picChg chg="del">
          <ac:chgData name="Jeng Wei Teoh" userId="e55fea12-cc15-43c7-ab27-d47964551a35" providerId="ADAL" clId="{2619A318-9863-4FC5-99CF-B141661FEDA0}" dt="2022-11-04T12:52:33.762" v="4559" actId="478"/>
          <ac:picMkLst>
            <pc:docMk/>
            <pc:sldMk cId="3188844572" sldId="302"/>
            <ac:picMk id="7" creationId="{B5A1ACA9-3645-63E7-4A88-98BF247FA2C7}"/>
          </ac:picMkLst>
        </pc:picChg>
      </pc:sldChg>
      <pc:sldChg chg="modSp add mod">
        <pc:chgData name="Jeng Wei Teoh" userId="e55fea12-cc15-43c7-ab27-d47964551a35" providerId="ADAL" clId="{2619A318-9863-4FC5-99CF-B141661FEDA0}" dt="2022-11-04T15:25:35.576" v="5341" actId="20577"/>
        <pc:sldMkLst>
          <pc:docMk/>
          <pc:sldMk cId="2732246557" sldId="303"/>
        </pc:sldMkLst>
        <pc:spChg chg="mod">
          <ac:chgData name="Jeng Wei Teoh" userId="e55fea12-cc15-43c7-ab27-d47964551a35" providerId="ADAL" clId="{2619A318-9863-4FC5-99CF-B141661FEDA0}" dt="2022-11-04T15:25:35.576" v="5341" actId="20577"/>
          <ac:spMkLst>
            <pc:docMk/>
            <pc:sldMk cId="2732246557" sldId="303"/>
            <ac:spMk id="203" creationId="{00000000-0000-0000-0000-000000000000}"/>
          </ac:spMkLst>
        </pc:spChg>
        <pc:graphicFrameChg chg="mod modGraphic">
          <ac:chgData name="Jeng Wei Teoh" userId="e55fea12-cc15-43c7-ab27-d47964551a35" providerId="ADAL" clId="{2619A318-9863-4FC5-99CF-B141661FEDA0}" dt="2022-11-04T14:36:43.176" v="5326" actId="1076"/>
          <ac:graphicFrameMkLst>
            <pc:docMk/>
            <pc:sldMk cId="2732246557" sldId="303"/>
            <ac:graphicFrameMk id="2" creationId="{F1E3E69D-8C22-660A-248A-31561F49922A}"/>
          </ac:graphicFrameMkLst>
        </pc:graphicFrameChg>
      </pc:sldChg>
      <pc:sldChg chg="add del">
        <pc:chgData name="Jeng Wei Teoh" userId="e55fea12-cc15-43c7-ab27-d47964551a35" providerId="ADAL" clId="{2619A318-9863-4FC5-99CF-B141661FEDA0}" dt="2022-11-04T15:25:46.342" v="5344" actId="47"/>
        <pc:sldMkLst>
          <pc:docMk/>
          <pc:sldMk cId="1657111864" sldId="304"/>
        </pc:sldMkLst>
      </pc:sldChg>
      <pc:sldChg chg="addSp delSp modSp add mod">
        <pc:chgData name="Jeng Wei Teoh" userId="e55fea12-cc15-43c7-ab27-d47964551a35" providerId="ADAL" clId="{2619A318-9863-4FC5-99CF-B141661FEDA0}" dt="2022-11-04T15:27:49.383" v="5355" actId="1076"/>
        <pc:sldMkLst>
          <pc:docMk/>
          <pc:sldMk cId="3463346289" sldId="305"/>
        </pc:sldMkLst>
        <pc:graphicFrameChg chg="del modGraphic">
          <ac:chgData name="Jeng Wei Teoh" userId="e55fea12-cc15-43c7-ab27-d47964551a35" providerId="ADAL" clId="{2619A318-9863-4FC5-99CF-B141661FEDA0}" dt="2022-11-04T15:25:50.649" v="5346" actId="478"/>
          <ac:graphicFrameMkLst>
            <pc:docMk/>
            <pc:sldMk cId="3463346289" sldId="305"/>
            <ac:graphicFrameMk id="2" creationId="{F1E3E69D-8C22-660A-248A-31561F49922A}"/>
          </ac:graphicFrameMkLst>
        </pc:graphicFrameChg>
        <pc:picChg chg="add del mod">
          <ac:chgData name="Jeng Wei Teoh" userId="e55fea12-cc15-43c7-ab27-d47964551a35" providerId="ADAL" clId="{2619A318-9863-4FC5-99CF-B141661FEDA0}" dt="2022-11-04T15:27:44.871" v="5351" actId="478"/>
          <ac:picMkLst>
            <pc:docMk/>
            <pc:sldMk cId="3463346289" sldId="305"/>
            <ac:picMk id="3" creationId="{4D65E0C8-3B33-37A4-CDEB-D65E46F7661A}"/>
          </ac:picMkLst>
        </pc:picChg>
        <pc:picChg chg="add mod">
          <ac:chgData name="Jeng Wei Teoh" userId="e55fea12-cc15-43c7-ab27-d47964551a35" providerId="ADAL" clId="{2619A318-9863-4FC5-99CF-B141661FEDA0}" dt="2022-11-04T15:27:49.383" v="5355" actId="1076"/>
          <ac:picMkLst>
            <pc:docMk/>
            <pc:sldMk cId="3463346289" sldId="305"/>
            <ac:picMk id="5" creationId="{89573479-8329-4FE3-D861-2B6BAADA805C}"/>
          </ac:picMkLst>
        </pc:picChg>
      </pc:sldChg>
      <pc:sldChg chg="addSp delSp modSp add mod">
        <pc:chgData name="Jeng Wei Teoh" userId="e55fea12-cc15-43c7-ab27-d47964551a35" providerId="ADAL" clId="{2619A318-9863-4FC5-99CF-B141661FEDA0}" dt="2022-11-06T06:22:54.711" v="5745" actId="20577"/>
        <pc:sldMkLst>
          <pc:docMk/>
          <pc:sldMk cId="2965457212" sldId="306"/>
        </pc:sldMkLst>
        <pc:spChg chg="add mod">
          <ac:chgData name="Jeng Wei Teoh" userId="e55fea12-cc15-43c7-ab27-d47964551a35" providerId="ADAL" clId="{2619A318-9863-4FC5-99CF-B141661FEDA0}" dt="2022-11-06T06:14:20.613" v="5439" actId="1076"/>
          <ac:spMkLst>
            <pc:docMk/>
            <pc:sldMk cId="2965457212" sldId="306"/>
            <ac:spMk id="2" creationId="{7B92BA9D-053E-535A-489E-F3ECA7CBB16F}"/>
          </ac:spMkLst>
        </pc:spChg>
        <pc:spChg chg="mod">
          <ac:chgData name="Jeng Wei Teoh" userId="e55fea12-cc15-43c7-ab27-d47964551a35" providerId="ADAL" clId="{2619A318-9863-4FC5-99CF-B141661FEDA0}" dt="2022-11-06T06:22:54.711" v="5745" actId="20577"/>
          <ac:spMkLst>
            <pc:docMk/>
            <pc:sldMk cId="2965457212" sldId="306"/>
            <ac:spMk id="203" creationId="{00000000-0000-0000-0000-000000000000}"/>
          </ac:spMkLst>
        </pc:spChg>
        <pc:picChg chg="del">
          <ac:chgData name="Jeng Wei Teoh" userId="e55fea12-cc15-43c7-ab27-d47964551a35" providerId="ADAL" clId="{2619A318-9863-4FC5-99CF-B141661FEDA0}" dt="2022-11-06T06:11:29.716" v="5367" actId="478"/>
          <ac:picMkLst>
            <pc:docMk/>
            <pc:sldMk cId="2965457212" sldId="306"/>
            <ac:picMk id="5" creationId="{89573479-8329-4FE3-D861-2B6BAADA805C}"/>
          </ac:picMkLst>
        </pc:picChg>
      </pc:sldChg>
      <pc:sldChg chg="addSp delSp modSp new mod modClrScheme chgLayout">
        <pc:chgData name="Jeng Wei Teoh" userId="e55fea12-cc15-43c7-ab27-d47964551a35" providerId="ADAL" clId="{2619A318-9863-4FC5-99CF-B141661FEDA0}" dt="2022-11-06T06:18:58.651" v="5538" actId="1076"/>
        <pc:sldMkLst>
          <pc:docMk/>
          <pc:sldMk cId="1260079199" sldId="307"/>
        </pc:sldMkLst>
        <pc:spChg chg="add del mod">
          <ac:chgData name="Jeng Wei Teoh" userId="e55fea12-cc15-43c7-ab27-d47964551a35" providerId="ADAL" clId="{2619A318-9863-4FC5-99CF-B141661FEDA0}" dt="2022-11-06T06:15:16.677" v="5449" actId="478"/>
          <ac:spMkLst>
            <pc:docMk/>
            <pc:sldMk cId="1260079199" sldId="307"/>
            <ac:spMk id="3" creationId="{FD5EDFE3-4D4F-E2FC-6B89-DE1FC6EA7713}"/>
          </ac:spMkLst>
        </pc:spChg>
        <pc:spChg chg="add del mod">
          <ac:chgData name="Jeng Wei Teoh" userId="e55fea12-cc15-43c7-ab27-d47964551a35" providerId="ADAL" clId="{2619A318-9863-4FC5-99CF-B141661FEDA0}" dt="2022-11-06T06:15:31.317" v="5455" actId="478"/>
          <ac:spMkLst>
            <pc:docMk/>
            <pc:sldMk cId="1260079199" sldId="307"/>
            <ac:spMk id="4" creationId="{4C03D42F-F5B5-CFF9-182B-9D9A65D3B6C6}"/>
          </ac:spMkLst>
        </pc:spChg>
        <pc:spChg chg="add del mod ord">
          <ac:chgData name="Jeng Wei Teoh" userId="e55fea12-cc15-43c7-ab27-d47964551a35" providerId="ADAL" clId="{2619A318-9863-4FC5-99CF-B141661FEDA0}" dt="2022-11-06T06:15:27.945" v="5453"/>
          <ac:spMkLst>
            <pc:docMk/>
            <pc:sldMk cId="1260079199" sldId="307"/>
            <ac:spMk id="5" creationId="{3471289F-F70D-E974-ACBF-ECC9FACE5C62}"/>
          </ac:spMkLst>
        </pc:spChg>
        <pc:spChg chg="add del mod ord">
          <ac:chgData name="Jeng Wei Teoh" userId="e55fea12-cc15-43c7-ab27-d47964551a35" providerId="ADAL" clId="{2619A318-9863-4FC5-99CF-B141661FEDA0}" dt="2022-11-06T06:15:34.165" v="5457" actId="478"/>
          <ac:spMkLst>
            <pc:docMk/>
            <pc:sldMk cId="1260079199" sldId="307"/>
            <ac:spMk id="6" creationId="{F85E02BB-B014-CCA2-5B74-CC6E999D9A70}"/>
          </ac:spMkLst>
        </pc:spChg>
        <pc:spChg chg="add mod">
          <ac:chgData name="Jeng Wei Teoh" userId="e55fea12-cc15-43c7-ab27-d47964551a35" providerId="ADAL" clId="{2619A318-9863-4FC5-99CF-B141661FEDA0}" dt="2022-11-06T06:16:08.181" v="5499" actId="20577"/>
          <ac:spMkLst>
            <pc:docMk/>
            <pc:sldMk cId="1260079199" sldId="307"/>
            <ac:spMk id="7" creationId="{57034719-B6F1-1C9A-A7F5-D1863B799156}"/>
          </ac:spMkLst>
        </pc:spChg>
        <pc:grpChg chg="add del mod">
          <ac:chgData name="Jeng Wei Teoh" userId="e55fea12-cc15-43c7-ab27-d47964551a35" providerId="ADAL" clId="{2619A318-9863-4FC5-99CF-B141661FEDA0}" dt="2022-11-06T06:18:33.516" v="5532" actId="165"/>
          <ac:grpSpMkLst>
            <pc:docMk/>
            <pc:sldMk cId="1260079199" sldId="307"/>
            <ac:grpSpMk id="8" creationId="{DC846B3B-8988-225D-D74B-05905CB5B2D4}"/>
          </ac:grpSpMkLst>
        </pc:grpChg>
        <pc:grpChg chg="add mod">
          <ac:chgData name="Jeng Wei Teoh" userId="e55fea12-cc15-43c7-ab27-d47964551a35" providerId="ADAL" clId="{2619A318-9863-4FC5-99CF-B141661FEDA0}" dt="2022-11-06T06:18:58.651" v="5538" actId="1076"/>
          <ac:grpSpMkLst>
            <pc:docMk/>
            <pc:sldMk cId="1260079199" sldId="307"/>
            <ac:grpSpMk id="9" creationId="{EA0F8BCE-E286-503A-F62D-FC3F86C10350}"/>
          </ac:grpSpMkLst>
        </pc:grpChg>
        <pc:picChg chg="add mod topLvl">
          <ac:chgData name="Jeng Wei Teoh" userId="e55fea12-cc15-43c7-ab27-d47964551a35" providerId="ADAL" clId="{2619A318-9863-4FC5-99CF-B141661FEDA0}" dt="2022-11-06T06:18:58.651" v="5538" actId="1076"/>
          <ac:picMkLst>
            <pc:docMk/>
            <pc:sldMk cId="1260079199" sldId="307"/>
            <ac:picMk id="2" creationId="{AA820983-18B2-064E-F83D-8032DEF6BBF4}"/>
          </ac:picMkLst>
        </pc:picChg>
        <pc:picChg chg="add del mod">
          <ac:chgData name="Jeng Wei Teoh" userId="e55fea12-cc15-43c7-ab27-d47964551a35" providerId="ADAL" clId="{2619A318-9863-4FC5-99CF-B141661FEDA0}" dt="2022-11-06T06:17:03.972" v="5508" actId="478"/>
          <ac:picMkLst>
            <pc:docMk/>
            <pc:sldMk cId="1260079199" sldId="307"/>
            <ac:picMk id="1026" creationId="{1A66A7B2-FB4E-B879-8DA9-2BC559AEA21A}"/>
          </ac:picMkLst>
        </pc:picChg>
        <pc:picChg chg="add mod topLvl">
          <ac:chgData name="Jeng Wei Teoh" userId="e55fea12-cc15-43c7-ab27-d47964551a35" providerId="ADAL" clId="{2619A318-9863-4FC5-99CF-B141661FEDA0}" dt="2022-11-06T06:18:58.651" v="5538" actId="1076"/>
          <ac:picMkLst>
            <pc:docMk/>
            <pc:sldMk cId="1260079199" sldId="307"/>
            <ac:picMk id="1028" creationId="{E6FC89B2-A1F1-5650-5C73-F0730B8640E9}"/>
          </ac:picMkLst>
        </pc:picChg>
      </pc:sldChg>
      <pc:sldChg chg="addSp delSp modSp new mod">
        <pc:chgData name="Jeng Wei Teoh" userId="e55fea12-cc15-43c7-ab27-d47964551a35" providerId="ADAL" clId="{2619A318-9863-4FC5-99CF-B141661FEDA0}" dt="2022-11-06T06:22:50.346" v="5744" actId="27636"/>
        <pc:sldMkLst>
          <pc:docMk/>
          <pc:sldMk cId="2621863701" sldId="308"/>
        </pc:sldMkLst>
        <pc:spChg chg="del mod">
          <ac:chgData name="Jeng Wei Teoh" userId="e55fea12-cc15-43c7-ab27-d47964551a35" providerId="ADAL" clId="{2619A318-9863-4FC5-99CF-B141661FEDA0}" dt="2022-11-06T06:22:41.479" v="5729" actId="478"/>
          <ac:spMkLst>
            <pc:docMk/>
            <pc:sldMk cId="2621863701" sldId="308"/>
            <ac:spMk id="2" creationId="{CE31D699-650C-55FA-AA48-3B7492631186}"/>
          </ac:spMkLst>
        </pc:spChg>
        <pc:spChg chg="mod">
          <ac:chgData name="Jeng Wei Teoh" userId="e55fea12-cc15-43c7-ab27-d47964551a35" providerId="ADAL" clId="{2619A318-9863-4FC5-99CF-B141661FEDA0}" dt="2022-11-06T06:22:50.346" v="5744" actId="27636"/>
          <ac:spMkLst>
            <pc:docMk/>
            <pc:sldMk cId="2621863701" sldId="308"/>
            <ac:spMk id="3" creationId="{E8F47262-EA29-E8DC-F3E8-7F991799AFD4}"/>
          </ac:spMkLst>
        </pc:spChg>
        <pc:spChg chg="add mod">
          <ac:chgData name="Jeng Wei Teoh" userId="e55fea12-cc15-43c7-ab27-d47964551a35" providerId="ADAL" clId="{2619A318-9863-4FC5-99CF-B141661FEDA0}" dt="2022-11-06T06:22:47.014" v="5742" actId="20577"/>
          <ac:spMkLst>
            <pc:docMk/>
            <pc:sldMk cId="2621863701" sldId="308"/>
            <ac:spMk id="4" creationId="{0CC42E14-9517-A5B2-2C4A-1064CC7165C6}"/>
          </ac:spMkLst>
        </pc:spChg>
        <pc:spChg chg="add del mod">
          <ac:chgData name="Jeng Wei Teoh" userId="e55fea12-cc15-43c7-ab27-d47964551a35" providerId="ADAL" clId="{2619A318-9863-4FC5-99CF-B141661FEDA0}" dt="2022-11-06T06:22:43.014" v="5731" actId="478"/>
          <ac:spMkLst>
            <pc:docMk/>
            <pc:sldMk cId="2621863701" sldId="308"/>
            <ac:spMk id="6" creationId="{4B6D7782-7C66-AFEA-88FC-654729AAC057}"/>
          </ac:spMkLst>
        </pc:spChg>
      </pc:sldChg>
      <pc:sldChg chg="new del">
        <pc:chgData name="Jeng Wei Teoh" userId="e55fea12-cc15-43c7-ab27-d47964551a35" providerId="ADAL" clId="{2619A318-9863-4FC5-99CF-B141661FEDA0}" dt="2022-11-06T06:23:13.235" v="5747" actId="47"/>
        <pc:sldMkLst>
          <pc:docMk/>
          <pc:sldMk cId="1414955282" sldId="309"/>
        </pc:sldMkLst>
      </pc:sldChg>
      <pc:sldMasterChg chg="delSldLayout">
        <pc:chgData name="Jeng Wei Teoh" userId="e55fea12-cc15-43c7-ab27-d47964551a35" providerId="ADAL" clId="{2619A318-9863-4FC5-99CF-B141661FEDA0}" dt="2022-11-06T06:23:13.235" v="5747" actId="47"/>
        <pc:sldMasterMkLst>
          <pc:docMk/>
          <pc:sldMasterMk cId="0" sldId="2147483648"/>
        </pc:sldMasterMkLst>
        <pc:sldLayoutChg chg="del">
          <pc:chgData name="Jeng Wei Teoh" userId="e55fea12-cc15-43c7-ab27-d47964551a35" providerId="ADAL" clId="{2619A318-9863-4FC5-99CF-B141661FEDA0}" dt="2022-11-03T12:02:27.963" v="3499" actId="47"/>
          <pc:sldLayoutMkLst>
            <pc:docMk/>
            <pc:sldMasterMk cId="0" sldId="2147483648"/>
            <pc:sldLayoutMk cId="0" sldId="2147483653"/>
          </pc:sldLayoutMkLst>
        </pc:sldLayoutChg>
        <pc:sldLayoutChg chg="del">
          <pc:chgData name="Jeng Wei Teoh" userId="e55fea12-cc15-43c7-ab27-d47964551a35" providerId="ADAL" clId="{2619A318-9863-4FC5-99CF-B141661FEDA0}" dt="2022-11-06T06:23:13.235" v="5747" actId="47"/>
          <pc:sldLayoutMkLst>
            <pc:docMk/>
            <pc:sldMasterMk cId="0" sldId="2147483648"/>
            <pc:sldLayoutMk cId="0" sldId="2147483659"/>
          </pc:sldLayoutMkLst>
        </pc:sldLayoutChg>
      </pc:sldMasterChg>
    </pc:docChg>
  </pc:docChgLst>
  <pc:docChgLst>
    <pc:chgData name="Tan Gek Teng" userId="S::e0938616@u.nus.edu::85a23996-5ee6-4b25-9a48-304448caccea" providerId="AD" clId="Web-{C34EBC26-58BC-8D55-3E74-E0E4C10D99B6}"/>
    <pc:docChg chg="modSld">
      <pc:chgData name="Tan Gek Teng" userId="S::e0938616@u.nus.edu::85a23996-5ee6-4b25-9a48-304448caccea" providerId="AD" clId="Web-{C34EBC26-58BC-8D55-3E74-E0E4C10D99B6}" dt="2022-10-29T08:29:12.872" v="359" actId="1076"/>
      <pc:docMkLst>
        <pc:docMk/>
      </pc:docMkLst>
      <pc:sldChg chg="modSp">
        <pc:chgData name="Tan Gek Teng" userId="S::e0938616@u.nus.edu::85a23996-5ee6-4b25-9a48-304448caccea" providerId="AD" clId="Web-{C34EBC26-58BC-8D55-3E74-E0E4C10D99B6}" dt="2022-10-29T05:29:38.754" v="20" actId="20577"/>
        <pc:sldMkLst>
          <pc:docMk/>
          <pc:sldMk cId="0" sldId="256"/>
        </pc:sldMkLst>
        <pc:spChg chg="mod">
          <ac:chgData name="Tan Gek Teng" userId="S::e0938616@u.nus.edu::85a23996-5ee6-4b25-9a48-304448caccea" providerId="AD" clId="Web-{C34EBC26-58BC-8D55-3E74-E0E4C10D99B6}" dt="2022-10-29T05:29:38.754" v="20" actId="20577"/>
          <ac:spMkLst>
            <pc:docMk/>
            <pc:sldMk cId="0" sldId="256"/>
            <ac:spMk id="67" creationId="{00000000-0000-0000-0000-000000000000}"/>
          </ac:spMkLst>
        </pc:spChg>
      </pc:sldChg>
      <pc:sldChg chg="modSp">
        <pc:chgData name="Tan Gek Teng" userId="S::e0938616@u.nus.edu::85a23996-5ee6-4b25-9a48-304448caccea" providerId="AD" clId="Web-{C34EBC26-58BC-8D55-3E74-E0E4C10D99B6}" dt="2022-10-29T08:24:05.131" v="356" actId="20577"/>
        <pc:sldMkLst>
          <pc:docMk/>
          <pc:sldMk cId="4059160079" sldId="285"/>
        </pc:sldMkLst>
        <pc:spChg chg="mod">
          <ac:chgData name="Tan Gek Teng" userId="S::e0938616@u.nus.edu::85a23996-5ee6-4b25-9a48-304448caccea" providerId="AD" clId="Web-{C34EBC26-58BC-8D55-3E74-E0E4C10D99B6}" dt="2022-10-29T08:21:44.878" v="318" actId="20577"/>
          <ac:spMkLst>
            <pc:docMk/>
            <pc:sldMk cId="4059160079" sldId="285"/>
            <ac:spMk id="17" creationId="{7397B01E-52D4-5F3D-34F5-B51EAA686B31}"/>
          </ac:spMkLst>
        </pc:spChg>
        <pc:spChg chg="mod">
          <ac:chgData name="Tan Gek Teng" userId="S::e0938616@u.nus.edu::85a23996-5ee6-4b25-9a48-304448caccea" providerId="AD" clId="Web-{C34EBC26-58BC-8D55-3E74-E0E4C10D99B6}" dt="2022-10-29T08:21:19.972" v="313" actId="20577"/>
          <ac:spMkLst>
            <pc:docMk/>
            <pc:sldMk cId="4059160079" sldId="285"/>
            <ac:spMk id="24" creationId="{4D009622-0A5D-D80D-AC4D-B14F890C0BD7}"/>
          </ac:spMkLst>
        </pc:spChg>
        <pc:spChg chg="mod">
          <ac:chgData name="Tan Gek Teng" userId="S::e0938616@u.nus.edu::85a23996-5ee6-4b25-9a48-304448caccea" providerId="AD" clId="Web-{C34EBC26-58BC-8D55-3E74-E0E4C10D99B6}" dt="2022-10-29T08:24:05.131" v="356" actId="20577"/>
          <ac:spMkLst>
            <pc:docMk/>
            <pc:sldMk cId="4059160079" sldId="285"/>
            <ac:spMk id="139" creationId="{00000000-0000-0000-0000-000000000000}"/>
          </ac:spMkLst>
        </pc:spChg>
      </pc:sldChg>
      <pc:sldChg chg="addSp delSp modSp">
        <pc:chgData name="Tan Gek Teng" userId="S::e0938616@u.nus.edu::85a23996-5ee6-4b25-9a48-304448caccea" providerId="AD" clId="Web-{C34EBC26-58BC-8D55-3E74-E0E4C10D99B6}" dt="2022-10-29T07:57:34.923" v="144" actId="1076"/>
        <pc:sldMkLst>
          <pc:docMk/>
          <pc:sldMk cId="4146417319" sldId="286"/>
        </pc:sldMkLst>
        <pc:spChg chg="add mod">
          <ac:chgData name="Tan Gek Teng" userId="S::e0938616@u.nus.edu::85a23996-5ee6-4b25-9a48-304448caccea" providerId="AD" clId="Web-{C34EBC26-58BC-8D55-3E74-E0E4C10D99B6}" dt="2022-10-29T07:57:24.642" v="143" actId="1076"/>
          <ac:spMkLst>
            <pc:docMk/>
            <pc:sldMk cId="4146417319" sldId="286"/>
            <ac:spMk id="5" creationId="{6DAF05A1-CC1C-0334-162C-E007C0E60973}"/>
          </ac:spMkLst>
        </pc:spChg>
        <pc:spChg chg="mod">
          <ac:chgData name="Tan Gek Teng" userId="S::e0938616@u.nus.edu::85a23996-5ee6-4b25-9a48-304448caccea" providerId="AD" clId="Web-{C34EBC26-58BC-8D55-3E74-E0E4C10D99B6}" dt="2022-10-29T07:12:36.093" v="90" actId="1076"/>
          <ac:spMkLst>
            <pc:docMk/>
            <pc:sldMk cId="4146417319" sldId="286"/>
            <ac:spMk id="203" creationId="{00000000-0000-0000-0000-000000000000}"/>
          </ac:spMkLst>
        </pc:spChg>
        <pc:spChg chg="del">
          <ac:chgData name="Tan Gek Teng" userId="S::e0938616@u.nus.edu::85a23996-5ee6-4b25-9a48-304448caccea" providerId="AD" clId="Web-{C34EBC26-58BC-8D55-3E74-E0E4C10D99B6}" dt="2022-10-29T07:11:44.044" v="84"/>
          <ac:spMkLst>
            <pc:docMk/>
            <pc:sldMk cId="4146417319" sldId="286"/>
            <ac:spMk id="205" creationId="{00000000-0000-0000-0000-000000000000}"/>
          </ac:spMkLst>
        </pc:spChg>
        <pc:graphicFrameChg chg="mod modGraphic">
          <ac:chgData name="Tan Gek Teng" userId="S::e0938616@u.nus.edu::85a23996-5ee6-4b25-9a48-304448caccea" providerId="AD" clId="Web-{C34EBC26-58BC-8D55-3E74-E0E4C10D99B6}" dt="2022-10-29T07:12:11.873" v="88"/>
          <ac:graphicFrameMkLst>
            <pc:docMk/>
            <pc:sldMk cId="4146417319" sldId="286"/>
            <ac:graphicFrameMk id="204" creationId="{00000000-0000-0000-0000-000000000000}"/>
          </ac:graphicFrameMkLst>
        </pc:graphicFrameChg>
        <pc:picChg chg="add mod">
          <ac:chgData name="Tan Gek Teng" userId="S::e0938616@u.nus.edu::85a23996-5ee6-4b25-9a48-304448caccea" providerId="AD" clId="Web-{C34EBC26-58BC-8D55-3E74-E0E4C10D99B6}" dt="2022-10-29T07:12:30.733" v="89" actId="1076"/>
          <ac:picMkLst>
            <pc:docMk/>
            <pc:sldMk cId="4146417319" sldId="286"/>
            <ac:picMk id="2" creationId="{716DD4C2-BCBB-48B8-3DE3-5D18AE30F07F}"/>
          </ac:picMkLst>
        </pc:picChg>
        <pc:picChg chg="del">
          <ac:chgData name="Tan Gek Teng" userId="S::e0938616@u.nus.edu::85a23996-5ee6-4b25-9a48-304448caccea" providerId="AD" clId="Web-{C34EBC26-58BC-8D55-3E74-E0E4C10D99B6}" dt="2022-10-29T07:07:24.425" v="22"/>
          <ac:picMkLst>
            <pc:docMk/>
            <pc:sldMk cId="4146417319" sldId="286"/>
            <ac:picMk id="3" creationId="{E9BDFAA2-927A-6CB9-1147-6B4B4C041A70}"/>
          </ac:picMkLst>
        </pc:picChg>
        <pc:picChg chg="add mod">
          <ac:chgData name="Tan Gek Teng" userId="S::e0938616@u.nus.edu::85a23996-5ee6-4b25-9a48-304448caccea" providerId="AD" clId="Web-{C34EBC26-58BC-8D55-3E74-E0E4C10D99B6}" dt="2022-10-29T07:18:07.714" v="100" actId="1076"/>
          <ac:picMkLst>
            <pc:docMk/>
            <pc:sldMk cId="4146417319" sldId="286"/>
            <ac:picMk id="4" creationId="{B5C78C80-22D0-619E-A62F-C3617426ADAB}"/>
          </ac:picMkLst>
        </pc:picChg>
        <pc:picChg chg="mod">
          <ac:chgData name="Tan Gek Teng" userId="S::e0938616@u.nus.edu::85a23996-5ee6-4b25-9a48-304448caccea" providerId="AD" clId="Web-{C34EBC26-58BC-8D55-3E74-E0E4C10D99B6}" dt="2022-10-29T07:57:34.923" v="144" actId="1076"/>
          <ac:picMkLst>
            <pc:docMk/>
            <pc:sldMk cId="4146417319" sldId="286"/>
            <ac:picMk id="6" creationId="{DC276E65-9A83-07A7-2FA3-B24320B7255A}"/>
          </ac:picMkLst>
        </pc:picChg>
      </pc:sldChg>
      <pc:sldChg chg="addSp delSp modSp">
        <pc:chgData name="Tan Gek Teng" userId="S::e0938616@u.nus.edu::85a23996-5ee6-4b25-9a48-304448caccea" providerId="AD" clId="Web-{C34EBC26-58BC-8D55-3E74-E0E4C10D99B6}" dt="2022-10-29T08:29:12.872" v="359" actId="1076"/>
        <pc:sldMkLst>
          <pc:docMk/>
          <pc:sldMk cId="2946416206" sldId="287"/>
        </pc:sldMkLst>
        <pc:spChg chg="add">
          <ac:chgData name="Tan Gek Teng" userId="S::e0938616@u.nus.edu::85a23996-5ee6-4b25-9a48-304448caccea" providerId="AD" clId="Web-{C34EBC26-58BC-8D55-3E74-E0E4C10D99B6}" dt="2022-10-29T08:00:47.771" v="145"/>
          <ac:spMkLst>
            <pc:docMk/>
            <pc:sldMk cId="2946416206" sldId="287"/>
            <ac:spMk id="6" creationId="{A435D730-9267-F006-25FD-4BCBD3A28CBE}"/>
          </ac:spMkLst>
        </pc:spChg>
        <pc:spChg chg="mod">
          <ac:chgData name="Tan Gek Teng" userId="S::e0938616@u.nus.edu::85a23996-5ee6-4b25-9a48-304448caccea" providerId="AD" clId="Web-{C34EBC26-58BC-8D55-3E74-E0E4C10D99B6}" dt="2022-10-29T08:23:03.364" v="343" actId="20577"/>
          <ac:spMkLst>
            <pc:docMk/>
            <pc:sldMk cId="2946416206" sldId="287"/>
            <ac:spMk id="203" creationId="{00000000-0000-0000-0000-000000000000}"/>
          </ac:spMkLst>
        </pc:spChg>
        <pc:spChg chg="del">
          <ac:chgData name="Tan Gek Teng" userId="S::e0938616@u.nus.edu::85a23996-5ee6-4b25-9a48-304448caccea" providerId="AD" clId="Web-{C34EBC26-58BC-8D55-3E74-E0E4C10D99B6}" dt="2022-10-29T07:09:55.337" v="65"/>
          <ac:spMkLst>
            <pc:docMk/>
            <pc:sldMk cId="2946416206" sldId="287"/>
            <ac:spMk id="205" creationId="{00000000-0000-0000-0000-000000000000}"/>
          </ac:spMkLst>
        </pc:spChg>
        <pc:graphicFrameChg chg="mod modGraphic">
          <ac:chgData name="Tan Gek Teng" userId="S::e0938616@u.nus.edu::85a23996-5ee6-4b25-9a48-304448caccea" providerId="AD" clId="Web-{C34EBC26-58BC-8D55-3E74-E0E4C10D99B6}" dt="2022-10-29T08:02:23.382" v="152"/>
          <ac:graphicFrameMkLst>
            <pc:docMk/>
            <pc:sldMk cId="2946416206" sldId="287"/>
            <ac:graphicFrameMk id="204" creationId="{00000000-0000-0000-0000-000000000000}"/>
          </ac:graphicFrameMkLst>
        </pc:graphicFrameChg>
        <pc:picChg chg="add mod">
          <ac:chgData name="Tan Gek Teng" userId="S::e0938616@u.nus.edu::85a23996-5ee6-4b25-9a48-304448caccea" providerId="AD" clId="Web-{C34EBC26-58BC-8D55-3E74-E0E4C10D99B6}" dt="2022-10-29T07:12:41.890" v="91" actId="1076"/>
          <ac:picMkLst>
            <pc:docMk/>
            <pc:sldMk cId="2946416206" sldId="287"/>
            <ac:picMk id="2" creationId="{C5328A7E-2252-4D59-CC26-C0CC7D59F05D}"/>
          </ac:picMkLst>
        </pc:picChg>
        <pc:picChg chg="add mod">
          <ac:chgData name="Tan Gek Teng" userId="S::e0938616@u.nus.edu::85a23996-5ee6-4b25-9a48-304448caccea" providerId="AD" clId="Web-{C34EBC26-58BC-8D55-3E74-E0E4C10D99B6}" dt="2022-10-29T08:02:17.429" v="151" actId="1076"/>
          <ac:picMkLst>
            <pc:docMk/>
            <pc:sldMk cId="2946416206" sldId="287"/>
            <ac:picMk id="3" creationId="{DF41348E-3029-4DB0-CE4B-0F62FD489579}"/>
          </ac:picMkLst>
        </pc:picChg>
        <pc:picChg chg="del">
          <ac:chgData name="Tan Gek Teng" userId="S::e0938616@u.nus.edu::85a23996-5ee6-4b25-9a48-304448caccea" providerId="AD" clId="Web-{C34EBC26-58BC-8D55-3E74-E0E4C10D99B6}" dt="2022-10-29T07:09:22.430" v="58"/>
          <ac:picMkLst>
            <pc:docMk/>
            <pc:sldMk cId="2946416206" sldId="287"/>
            <ac:picMk id="4" creationId="{5799E924-8730-7298-E0E2-ACCF60FA0D7F}"/>
          </ac:picMkLst>
        </pc:picChg>
        <pc:picChg chg="mod">
          <ac:chgData name="Tan Gek Teng" userId="S::e0938616@u.nus.edu::85a23996-5ee6-4b25-9a48-304448caccea" providerId="AD" clId="Web-{C34EBC26-58BC-8D55-3E74-E0E4C10D99B6}" dt="2022-10-29T08:29:12.872" v="359" actId="1076"/>
          <ac:picMkLst>
            <pc:docMk/>
            <pc:sldMk cId="2946416206" sldId="287"/>
            <ac:picMk id="5" creationId="{CA52B0B4-FC2F-C8AE-7040-AA308C58BAA2}"/>
          </ac:picMkLst>
        </pc:picChg>
      </pc:sldChg>
      <pc:sldChg chg="modSp">
        <pc:chgData name="Tan Gek Teng" userId="S::e0938616@u.nus.edu::85a23996-5ee6-4b25-9a48-304448caccea" providerId="AD" clId="Web-{C34EBC26-58BC-8D55-3E74-E0E4C10D99B6}" dt="2022-10-29T07:22:32.224" v="119" actId="20577"/>
        <pc:sldMkLst>
          <pc:docMk/>
          <pc:sldMk cId="3690344528" sldId="288"/>
        </pc:sldMkLst>
        <pc:spChg chg="mod">
          <ac:chgData name="Tan Gek Teng" userId="S::e0938616@u.nus.edu::85a23996-5ee6-4b25-9a48-304448caccea" providerId="AD" clId="Web-{C34EBC26-58BC-8D55-3E74-E0E4C10D99B6}" dt="2022-10-29T07:22:32.224" v="119" actId="20577"/>
          <ac:spMkLst>
            <pc:docMk/>
            <pc:sldMk cId="3690344528" sldId="288"/>
            <ac:spMk id="3" creationId="{EC3B74D3-D838-7480-18B4-8F3821C89836}"/>
          </ac:spMkLst>
        </pc:spChg>
      </pc:sldChg>
      <pc:sldChg chg="addSp delSp modSp">
        <pc:chgData name="Tan Gek Teng" userId="S::e0938616@u.nus.edu::85a23996-5ee6-4b25-9a48-304448caccea" providerId="AD" clId="Web-{C34EBC26-58BC-8D55-3E74-E0E4C10D99B6}" dt="2022-10-29T08:27:08.979" v="357"/>
        <pc:sldMkLst>
          <pc:docMk/>
          <pc:sldMk cId="2061074383" sldId="289"/>
        </pc:sldMkLst>
        <pc:spChg chg="add">
          <ac:chgData name="Tan Gek Teng" userId="S::e0938616@u.nus.edu::85a23996-5ee6-4b25-9a48-304448caccea" providerId="AD" clId="Web-{C34EBC26-58BC-8D55-3E74-E0E4C10D99B6}" dt="2022-10-29T08:00:52.521" v="146"/>
          <ac:spMkLst>
            <pc:docMk/>
            <pc:sldMk cId="2061074383" sldId="289"/>
            <ac:spMk id="6" creationId="{33907294-134E-B1B3-DEB3-213B43FE1D09}"/>
          </ac:spMkLst>
        </pc:spChg>
        <pc:spChg chg="mod">
          <ac:chgData name="Tan Gek Teng" userId="S::e0938616@u.nus.edu::85a23996-5ee6-4b25-9a48-304448caccea" providerId="AD" clId="Web-{C34EBC26-58BC-8D55-3E74-E0E4C10D99B6}" dt="2022-10-29T07:11:30.778" v="83" actId="1076"/>
          <ac:spMkLst>
            <pc:docMk/>
            <pc:sldMk cId="2061074383" sldId="289"/>
            <ac:spMk id="203" creationId="{00000000-0000-0000-0000-000000000000}"/>
          </ac:spMkLst>
        </pc:spChg>
        <pc:spChg chg="del">
          <ac:chgData name="Tan Gek Teng" userId="S::e0938616@u.nus.edu::85a23996-5ee6-4b25-9a48-304448caccea" providerId="AD" clId="Web-{C34EBC26-58BC-8D55-3E74-E0E4C10D99B6}" dt="2022-10-29T07:13:11.610" v="93"/>
          <ac:spMkLst>
            <pc:docMk/>
            <pc:sldMk cId="2061074383" sldId="289"/>
            <ac:spMk id="205" creationId="{00000000-0000-0000-0000-000000000000}"/>
          </ac:spMkLst>
        </pc:spChg>
        <pc:graphicFrameChg chg="mod modGraphic">
          <ac:chgData name="Tan Gek Teng" userId="S::e0938616@u.nus.edu::85a23996-5ee6-4b25-9a48-304448caccea" providerId="AD" clId="Web-{C34EBC26-58BC-8D55-3E74-E0E4C10D99B6}" dt="2022-10-29T08:27:08.979" v="357"/>
          <ac:graphicFrameMkLst>
            <pc:docMk/>
            <pc:sldMk cId="2061074383" sldId="289"/>
            <ac:graphicFrameMk id="204" creationId="{00000000-0000-0000-0000-000000000000}"/>
          </ac:graphicFrameMkLst>
        </pc:graphicFrameChg>
        <pc:picChg chg="add mod">
          <ac:chgData name="Tan Gek Teng" userId="S::e0938616@u.nus.edu::85a23996-5ee6-4b25-9a48-304448caccea" providerId="AD" clId="Web-{C34EBC26-58BC-8D55-3E74-E0E4C10D99B6}" dt="2022-10-29T07:20:00.921" v="105" actId="1076"/>
          <ac:picMkLst>
            <pc:docMk/>
            <pc:sldMk cId="2061074383" sldId="289"/>
            <ac:picMk id="2" creationId="{8A6EA4A1-D3EF-822F-870A-BA5603BE4D72}"/>
          </ac:picMkLst>
        </pc:picChg>
        <pc:picChg chg="del">
          <ac:chgData name="Tan Gek Teng" userId="S::e0938616@u.nus.edu::85a23996-5ee6-4b25-9a48-304448caccea" providerId="AD" clId="Web-{C34EBC26-58BC-8D55-3E74-E0E4C10D99B6}" dt="2022-10-29T07:10:58.636" v="69"/>
          <ac:picMkLst>
            <pc:docMk/>
            <pc:sldMk cId="2061074383" sldId="289"/>
            <ac:picMk id="3" creationId="{57372A76-C381-C6B6-2C25-01DD692BFD58}"/>
          </ac:picMkLst>
        </pc:picChg>
        <pc:picChg chg="add mod">
          <ac:chgData name="Tan Gek Teng" userId="S::e0938616@u.nus.edu::85a23996-5ee6-4b25-9a48-304448caccea" providerId="AD" clId="Web-{C34EBC26-58BC-8D55-3E74-E0E4C10D99B6}" dt="2022-10-29T07:19:56.405" v="104" actId="1076"/>
          <ac:picMkLst>
            <pc:docMk/>
            <pc:sldMk cId="2061074383" sldId="289"/>
            <ac:picMk id="4" creationId="{52C59B6E-CBAA-87A3-3040-3CD194B26C49}"/>
          </ac:picMkLst>
        </pc:picChg>
        <pc:picChg chg="mod">
          <ac:chgData name="Tan Gek Teng" userId="S::e0938616@u.nus.edu::85a23996-5ee6-4b25-9a48-304448caccea" providerId="AD" clId="Web-{C34EBC26-58BC-8D55-3E74-E0E4C10D99B6}" dt="2022-10-29T08:00:57.912" v="147" actId="14100"/>
          <ac:picMkLst>
            <pc:docMk/>
            <pc:sldMk cId="2061074383" sldId="289"/>
            <ac:picMk id="5" creationId="{1FF47062-7FF0-26B9-35F4-94191D6EDDF7}"/>
          </ac:picMkLst>
        </pc:picChg>
      </pc:sldChg>
    </pc:docChg>
  </pc:docChgLst>
  <pc:docChgLst>
    <pc:chgData name="U Sim" userId="38d38daa-58c3-4e66-ac85-9f05799d9cb9" providerId="ADAL" clId="{A26C6A78-73DD-4431-89DF-F3AA9B8F7AF0}"/>
    <pc:docChg chg="undo custSel addSld delSld modSld">
      <pc:chgData name="U Sim" userId="38d38daa-58c3-4e66-ac85-9f05799d9cb9" providerId="ADAL" clId="{A26C6A78-73DD-4431-89DF-F3AA9B8F7AF0}" dt="2022-11-04T11:04:06.160" v="52" actId="20577"/>
      <pc:docMkLst>
        <pc:docMk/>
      </pc:docMkLst>
      <pc:sldChg chg="del">
        <pc:chgData name="U Sim" userId="38d38daa-58c3-4e66-ac85-9f05799d9cb9" providerId="ADAL" clId="{A26C6A78-73DD-4431-89DF-F3AA9B8F7AF0}" dt="2022-11-04T10:58:37.292" v="3" actId="47"/>
        <pc:sldMkLst>
          <pc:docMk/>
          <pc:sldMk cId="0" sldId="261"/>
        </pc:sldMkLst>
      </pc:sldChg>
      <pc:sldChg chg="addSp delSp mod">
        <pc:chgData name="U Sim" userId="38d38daa-58c3-4e66-ac85-9f05799d9cb9" providerId="ADAL" clId="{A26C6A78-73DD-4431-89DF-F3AA9B8F7AF0}" dt="2022-11-04T10:57:48.036" v="1" actId="22"/>
        <pc:sldMkLst>
          <pc:docMk/>
          <pc:sldMk cId="0" sldId="268"/>
        </pc:sldMkLst>
        <pc:spChg chg="add del">
          <ac:chgData name="U Sim" userId="38d38daa-58c3-4e66-ac85-9f05799d9cb9" providerId="ADAL" clId="{A26C6A78-73DD-4431-89DF-F3AA9B8F7AF0}" dt="2022-11-04T10:57:48.036" v="1" actId="22"/>
          <ac:spMkLst>
            <pc:docMk/>
            <pc:sldMk cId="0" sldId="268"/>
            <ac:spMk id="4" creationId="{5B2012EE-9F8D-738B-0FAB-18AFE6D97025}"/>
          </ac:spMkLst>
        </pc:spChg>
      </pc:sldChg>
      <pc:sldChg chg="del">
        <pc:chgData name="U Sim" userId="38d38daa-58c3-4e66-ac85-9f05799d9cb9" providerId="ADAL" clId="{A26C6A78-73DD-4431-89DF-F3AA9B8F7AF0}" dt="2022-11-04T10:59:49.600" v="11" actId="2696"/>
        <pc:sldMkLst>
          <pc:docMk/>
          <pc:sldMk cId="0" sldId="269"/>
        </pc:sldMkLst>
      </pc:sldChg>
      <pc:sldChg chg="del">
        <pc:chgData name="U Sim" userId="38d38daa-58c3-4e66-ac85-9f05799d9cb9" providerId="ADAL" clId="{A26C6A78-73DD-4431-89DF-F3AA9B8F7AF0}" dt="2022-11-04T11:01:21.476" v="44" actId="2696"/>
        <pc:sldMkLst>
          <pc:docMk/>
          <pc:sldMk cId="0" sldId="270"/>
        </pc:sldMkLst>
      </pc:sldChg>
      <pc:sldChg chg="addSp modSp mod">
        <pc:chgData name="U Sim" userId="38d38daa-58c3-4e66-ac85-9f05799d9cb9" providerId="ADAL" clId="{A26C6A78-73DD-4431-89DF-F3AA9B8F7AF0}" dt="2022-11-04T10:59:08.717" v="9" actId="1076"/>
        <pc:sldMkLst>
          <pc:docMk/>
          <pc:sldMk cId="2008776885" sldId="294"/>
        </pc:sldMkLst>
        <pc:picChg chg="add mod">
          <ac:chgData name="U Sim" userId="38d38daa-58c3-4e66-ac85-9f05799d9cb9" providerId="ADAL" clId="{A26C6A78-73DD-4431-89DF-F3AA9B8F7AF0}" dt="2022-11-04T10:59:08.717" v="9" actId="1076"/>
          <ac:picMkLst>
            <pc:docMk/>
            <pc:sldMk cId="2008776885" sldId="294"/>
            <ac:picMk id="3" creationId="{95BCC028-CF05-6268-83F1-93B2EDDB4703}"/>
          </ac:picMkLst>
        </pc:picChg>
      </pc:sldChg>
      <pc:sldChg chg="add">
        <pc:chgData name="U Sim" userId="38d38daa-58c3-4e66-ac85-9f05799d9cb9" providerId="ADAL" clId="{A26C6A78-73DD-4431-89DF-F3AA9B8F7AF0}" dt="2022-11-04T10:58:33.342" v="2"/>
        <pc:sldMkLst>
          <pc:docMk/>
          <pc:sldMk cId="0" sldId="298"/>
        </pc:sldMkLst>
      </pc:sldChg>
      <pc:sldChg chg="addSp delSp modSp add mod">
        <pc:chgData name="U Sim" userId="38d38daa-58c3-4e66-ac85-9f05799d9cb9" providerId="ADAL" clId="{A26C6A78-73DD-4431-89DF-F3AA9B8F7AF0}" dt="2022-11-04T11:01:02.848" v="42"/>
        <pc:sldMkLst>
          <pc:docMk/>
          <pc:sldMk cId="0" sldId="299"/>
        </pc:sldMkLst>
        <pc:spChg chg="mod">
          <ac:chgData name="U Sim" userId="38d38daa-58c3-4e66-ac85-9f05799d9cb9" providerId="ADAL" clId="{A26C6A78-73DD-4431-89DF-F3AA9B8F7AF0}" dt="2022-11-04T11:00:05.959" v="31" actId="20577"/>
          <ac:spMkLst>
            <pc:docMk/>
            <pc:sldMk cId="0" sldId="299"/>
            <ac:spMk id="169" creationId="{00000000-0000-0000-0000-000000000000}"/>
          </ac:spMkLst>
        </pc:spChg>
        <pc:graphicFrameChg chg="add mod">
          <ac:chgData name="U Sim" userId="38d38daa-58c3-4e66-ac85-9f05799d9cb9" providerId="ADAL" clId="{A26C6A78-73DD-4431-89DF-F3AA9B8F7AF0}" dt="2022-11-04T11:01:02.848" v="42"/>
          <ac:graphicFrameMkLst>
            <pc:docMk/>
            <pc:sldMk cId="0" sldId="299"/>
            <ac:graphicFrameMk id="2" creationId="{B7DC9AE5-6F9F-F681-8920-A1DADC2EF427}"/>
          </ac:graphicFrameMkLst>
        </pc:graphicFrameChg>
        <pc:graphicFrameChg chg="del mod modGraphic">
          <ac:chgData name="U Sim" userId="38d38daa-58c3-4e66-ac85-9f05799d9cb9" providerId="ADAL" clId="{A26C6A78-73DD-4431-89DF-F3AA9B8F7AF0}" dt="2022-11-04T11:00:42.021" v="39" actId="478"/>
          <ac:graphicFrameMkLst>
            <pc:docMk/>
            <pc:sldMk cId="0" sldId="299"/>
            <ac:graphicFrameMk id="168" creationId="{00000000-0000-0000-0000-000000000000}"/>
          </ac:graphicFrameMkLst>
        </pc:graphicFrameChg>
      </pc:sldChg>
      <pc:sldChg chg="addSp delSp modSp add mod modNotesTx">
        <pc:chgData name="U Sim" userId="38d38daa-58c3-4e66-ac85-9f05799d9cb9" providerId="ADAL" clId="{A26C6A78-73DD-4431-89DF-F3AA9B8F7AF0}" dt="2022-11-04T11:04:06.160" v="52" actId="20577"/>
        <pc:sldMkLst>
          <pc:docMk/>
          <pc:sldMk cId="0" sldId="300"/>
        </pc:sldMkLst>
        <pc:graphicFrameChg chg="add del">
          <ac:chgData name="U Sim" userId="38d38daa-58c3-4e66-ac85-9f05799d9cb9" providerId="ADAL" clId="{A26C6A78-73DD-4431-89DF-F3AA9B8F7AF0}" dt="2022-11-04T11:03:07.335" v="47"/>
          <ac:graphicFrameMkLst>
            <pc:docMk/>
            <pc:sldMk cId="0" sldId="300"/>
            <ac:graphicFrameMk id="2" creationId="{361BBF16-F90C-F491-938A-566F6B7453DF}"/>
          </ac:graphicFrameMkLst>
        </pc:graphicFrameChg>
        <pc:graphicFrameChg chg="add mod">
          <ac:chgData name="U Sim" userId="38d38daa-58c3-4e66-ac85-9f05799d9cb9" providerId="ADAL" clId="{A26C6A78-73DD-4431-89DF-F3AA9B8F7AF0}" dt="2022-11-04T11:03:29.753" v="51"/>
          <ac:graphicFrameMkLst>
            <pc:docMk/>
            <pc:sldMk cId="0" sldId="300"/>
            <ac:graphicFrameMk id="3" creationId="{392545A1-4DAB-D1B2-7347-CC6602A5ECC6}"/>
          </ac:graphicFrameMkLst>
        </pc:graphicFrameChg>
        <pc:graphicFrameChg chg="del">
          <ac:chgData name="U Sim" userId="38d38daa-58c3-4e66-ac85-9f05799d9cb9" providerId="ADAL" clId="{A26C6A78-73DD-4431-89DF-F3AA9B8F7AF0}" dt="2022-11-04T11:02:59.707" v="45" actId="478"/>
          <ac:graphicFrameMkLst>
            <pc:docMk/>
            <pc:sldMk cId="0" sldId="300"/>
            <ac:graphicFrameMk id="177" creationId="{00000000-0000-0000-0000-000000000000}"/>
          </ac:graphicFrameMkLst>
        </pc:graphicFrameChg>
      </pc:sldChg>
    </pc:docChg>
  </pc:docChgLst>
  <pc:docChgLst>
    <pc:chgData name="Tan Gek Teng" userId="S::e0938616@u.nus.edu::85a23996-5ee6-4b25-9a48-304448caccea" providerId="AD" clId="Web-{8F365413-D561-2FF2-EA1D-7DB1632B2B05}"/>
    <pc:docChg chg="modSld">
      <pc:chgData name="Tan Gek Teng" userId="S::e0938616@u.nus.edu::85a23996-5ee6-4b25-9a48-304448caccea" providerId="AD" clId="Web-{8F365413-D561-2FF2-EA1D-7DB1632B2B05}" dt="2022-11-03T11:12:03.434" v="290"/>
      <pc:docMkLst>
        <pc:docMk/>
      </pc:docMkLst>
      <pc:sldChg chg="addSp delSp modSp modNotes">
        <pc:chgData name="Tan Gek Teng" userId="S::e0938616@u.nus.edu::85a23996-5ee6-4b25-9a48-304448caccea" providerId="AD" clId="Web-{8F365413-D561-2FF2-EA1D-7DB1632B2B05}" dt="2022-11-03T09:34:54.853" v="225" actId="20577"/>
        <pc:sldMkLst>
          <pc:docMk/>
          <pc:sldMk cId="4059160079" sldId="285"/>
        </pc:sldMkLst>
        <pc:spChg chg="mod topLvl">
          <ac:chgData name="Tan Gek Teng" userId="S::e0938616@u.nus.edu::85a23996-5ee6-4b25-9a48-304448caccea" providerId="AD" clId="Web-{8F365413-D561-2FF2-EA1D-7DB1632B2B05}" dt="2022-11-03T09:21:28.895" v="128" actId="14100"/>
          <ac:spMkLst>
            <pc:docMk/>
            <pc:sldMk cId="4059160079" sldId="285"/>
            <ac:spMk id="21" creationId="{0C2F472D-558E-9709-E545-61FC8EEE0953}"/>
          </ac:spMkLst>
        </pc:spChg>
        <pc:spChg chg="mod topLvl">
          <ac:chgData name="Tan Gek Teng" userId="S::e0938616@u.nus.edu::85a23996-5ee6-4b25-9a48-304448caccea" providerId="AD" clId="Web-{8F365413-D561-2FF2-EA1D-7DB1632B2B05}" dt="2022-11-03T09:33:03.194" v="212" actId="20577"/>
          <ac:spMkLst>
            <pc:docMk/>
            <pc:sldMk cId="4059160079" sldId="285"/>
            <ac:spMk id="22" creationId="{6156268A-FFB8-10F4-3E2F-9B7D082E529B}"/>
          </ac:spMkLst>
        </pc:spChg>
        <pc:spChg chg="del mod">
          <ac:chgData name="Tan Gek Teng" userId="S::e0938616@u.nus.edu::85a23996-5ee6-4b25-9a48-304448caccea" providerId="AD" clId="Web-{8F365413-D561-2FF2-EA1D-7DB1632B2B05}" dt="2022-11-03T09:26:38.559" v="204"/>
          <ac:spMkLst>
            <pc:docMk/>
            <pc:sldMk cId="4059160079" sldId="285"/>
            <ac:spMk id="23" creationId="{1915124A-DD0D-A42A-0DDC-FEFC82640C57}"/>
          </ac:spMkLst>
        </pc:spChg>
        <pc:spChg chg="mod topLvl">
          <ac:chgData name="Tan Gek Teng" userId="S::e0938616@u.nus.edu::85a23996-5ee6-4b25-9a48-304448caccea" providerId="AD" clId="Web-{8F365413-D561-2FF2-EA1D-7DB1632B2B05}" dt="2022-11-03T09:21:23.005" v="122" actId="1076"/>
          <ac:spMkLst>
            <pc:docMk/>
            <pc:sldMk cId="4059160079" sldId="285"/>
            <ac:spMk id="25" creationId="{61F08CBB-7DD9-6BB1-4E09-2634EFE8DE9D}"/>
          </ac:spMkLst>
        </pc:spChg>
        <pc:spChg chg="mod topLvl">
          <ac:chgData name="Tan Gek Teng" userId="S::e0938616@u.nus.edu::85a23996-5ee6-4b25-9a48-304448caccea" providerId="AD" clId="Web-{8F365413-D561-2FF2-EA1D-7DB1632B2B05}" dt="2022-11-03T09:21:23.036" v="123" actId="1076"/>
          <ac:spMkLst>
            <pc:docMk/>
            <pc:sldMk cId="4059160079" sldId="285"/>
            <ac:spMk id="26" creationId="{C95E2B8E-C248-AD2B-F254-CB03678BB35A}"/>
          </ac:spMkLst>
        </pc:spChg>
        <pc:spChg chg="mod topLvl">
          <ac:chgData name="Tan Gek Teng" userId="S::e0938616@u.nus.edu::85a23996-5ee6-4b25-9a48-304448caccea" providerId="AD" clId="Web-{8F365413-D561-2FF2-EA1D-7DB1632B2B05}" dt="2022-11-03T09:21:23.052" v="124" actId="1076"/>
          <ac:spMkLst>
            <pc:docMk/>
            <pc:sldMk cId="4059160079" sldId="285"/>
            <ac:spMk id="27" creationId="{EB751E87-E878-7470-2543-323A26CA1C74}"/>
          </ac:spMkLst>
        </pc:spChg>
        <pc:spChg chg="mod topLvl">
          <ac:chgData name="Tan Gek Teng" userId="S::e0938616@u.nus.edu::85a23996-5ee6-4b25-9a48-304448caccea" providerId="AD" clId="Web-{8F365413-D561-2FF2-EA1D-7DB1632B2B05}" dt="2022-11-03T09:29:33.626" v="211" actId="20577"/>
          <ac:spMkLst>
            <pc:docMk/>
            <pc:sldMk cId="4059160079" sldId="285"/>
            <ac:spMk id="28" creationId="{59F11869-C7D0-FDAF-EBC0-B185C99C9031}"/>
          </ac:spMkLst>
        </pc:spChg>
        <pc:spChg chg="mod topLvl">
          <ac:chgData name="Tan Gek Teng" userId="S::e0938616@u.nus.edu::85a23996-5ee6-4b25-9a48-304448caccea" providerId="AD" clId="Web-{8F365413-D561-2FF2-EA1D-7DB1632B2B05}" dt="2022-11-03T09:22:53.523" v="141" actId="1076"/>
          <ac:spMkLst>
            <pc:docMk/>
            <pc:sldMk cId="4059160079" sldId="285"/>
            <ac:spMk id="29" creationId="{C26DC90F-9B18-2C51-4C30-5A7D3C2FBDF7}"/>
          </ac:spMkLst>
        </pc:spChg>
        <pc:spChg chg="mod topLvl">
          <ac:chgData name="Tan Gek Teng" userId="S::e0938616@u.nus.edu::85a23996-5ee6-4b25-9a48-304448caccea" providerId="AD" clId="Web-{8F365413-D561-2FF2-EA1D-7DB1632B2B05}" dt="2022-11-03T09:22:56.476" v="142" actId="1076"/>
          <ac:spMkLst>
            <pc:docMk/>
            <pc:sldMk cId="4059160079" sldId="285"/>
            <ac:spMk id="30" creationId="{87FCA197-ED9C-B844-8A9E-B83E33C4053A}"/>
          </ac:spMkLst>
        </pc:spChg>
        <pc:spChg chg="mod topLvl">
          <ac:chgData name="Tan Gek Teng" userId="S::e0938616@u.nus.edu::85a23996-5ee6-4b25-9a48-304448caccea" providerId="AD" clId="Web-{8F365413-D561-2FF2-EA1D-7DB1632B2B05}" dt="2022-11-03T09:25:33.495" v="200" actId="14100"/>
          <ac:spMkLst>
            <pc:docMk/>
            <pc:sldMk cId="4059160079" sldId="285"/>
            <ac:spMk id="31" creationId="{C529DA9C-15CB-34A7-70D8-67E3CED1CAAC}"/>
          </ac:spMkLst>
        </pc:spChg>
        <pc:spChg chg="add mod">
          <ac:chgData name="Tan Gek Teng" userId="S::e0938616@u.nus.edu::85a23996-5ee6-4b25-9a48-304448caccea" providerId="AD" clId="Web-{8F365413-D561-2FF2-EA1D-7DB1632B2B05}" dt="2022-11-03T09:22:41.694" v="140"/>
          <ac:spMkLst>
            <pc:docMk/>
            <pc:sldMk cId="4059160079" sldId="285"/>
            <ac:spMk id="32" creationId="{D61A3B8D-B076-37DF-6078-4638CF498D55}"/>
          </ac:spMkLst>
        </pc:spChg>
        <pc:spChg chg="add mod">
          <ac:chgData name="Tan Gek Teng" userId="S::e0938616@u.nus.edu::85a23996-5ee6-4b25-9a48-304448caccea" providerId="AD" clId="Web-{8F365413-D561-2FF2-EA1D-7DB1632B2B05}" dt="2022-11-03T09:27:29.186" v="207" actId="20577"/>
          <ac:spMkLst>
            <pc:docMk/>
            <pc:sldMk cId="4059160079" sldId="285"/>
            <ac:spMk id="33" creationId="{A8DC792F-1B2C-AB11-2970-127BC1A73051}"/>
          </ac:spMkLst>
        </pc:spChg>
        <pc:spChg chg="mod">
          <ac:chgData name="Tan Gek Teng" userId="S::e0938616@u.nus.edu::85a23996-5ee6-4b25-9a48-304448caccea" providerId="AD" clId="Web-{8F365413-D561-2FF2-EA1D-7DB1632B2B05}" dt="2022-11-03T09:34:54.853" v="225" actId="20577"/>
          <ac:spMkLst>
            <pc:docMk/>
            <pc:sldMk cId="4059160079" sldId="285"/>
            <ac:spMk id="139" creationId="{00000000-0000-0000-0000-000000000000}"/>
          </ac:spMkLst>
        </pc:spChg>
        <pc:grpChg chg="mod">
          <ac:chgData name="Tan Gek Teng" userId="S::e0938616@u.nus.edu::85a23996-5ee6-4b25-9a48-304448caccea" providerId="AD" clId="Web-{8F365413-D561-2FF2-EA1D-7DB1632B2B05}" dt="2022-11-03T09:03:42.322" v="55" actId="1076"/>
          <ac:grpSpMkLst>
            <pc:docMk/>
            <pc:sldMk cId="4059160079" sldId="285"/>
            <ac:grpSpMk id="3" creationId="{6FA6E058-75C5-E40A-DE4F-EBA3D8DCE086}"/>
          </ac:grpSpMkLst>
        </pc:grpChg>
        <pc:grpChg chg="mod">
          <ac:chgData name="Tan Gek Teng" userId="S::e0938616@u.nus.edu::85a23996-5ee6-4b25-9a48-304448caccea" providerId="AD" clId="Web-{8F365413-D561-2FF2-EA1D-7DB1632B2B05}" dt="2022-11-03T09:03:37.697" v="54" actId="1076"/>
          <ac:grpSpMkLst>
            <pc:docMk/>
            <pc:sldMk cId="4059160079" sldId="285"/>
            <ac:grpSpMk id="5" creationId="{E7F7E287-E45E-B07F-BCE3-B1B056698944}"/>
          </ac:grpSpMkLst>
        </pc:grpChg>
        <pc:grpChg chg="add del mod">
          <ac:chgData name="Tan Gek Teng" userId="S::e0938616@u.nus.edu::85a23996-5ee6-4b25-9a48-304448caccea" providerId="AD" clId="Web-{8F365413-D561-2FF2-EA1D-7DB1632B2B05}" dt="2022-11-03T09:18:26.985" v="66"/>
          <ac:grpSpMkLst>
            <pc:docMk/>
            <pc:sldMk cId="4059160079" sldId="285"/>
            <ac:grpSpMk id="12" creationId="{C0E09FD7-944B-19DB-1E02-25649F64EFFA}"/>
          </ac:grpSpMkLst>
        </pc:grpChg>
        <pc:grpChg chg="add mod">
          <ac:chgData name="Tan Gek Teng" userId="S::e0938616@u.nus.edu::85a23996-5ee6-4b25-9a48-304448caccea" providerId="AD" clId="Web-{8F365413-D561-2FF2-EA1D-7DB1632B2B05}" dt="2022-11-03T09:27:41.874" v="208" actId="1076"/>
          <ac:grpSpMkLst>
            <pc:docMk/>
            <pc:sldMk cId="4059160079" sldId="285"/>
            <ac:grpSpMk id="34" creationId="{4CA28B8E-D60B-6846-E639-351ACF9FBA76}"/>
          </ac:grpSpMkLst>
        </pc:grpChg>
      </pc:sldChg>
      <pc:sldChg chg="addSp delSp modSp">
        <pc:chgData name="Tan Gek Teng" userId="S::e0938616@u.nus.edu::85a23996-5ee6-4b25-9a48-304448caccea" providerId="AD" clId="Web-{8F365413-D561-2FF2-EA1D-7DB1632B2B05}" dt="2022-11-03T10:03:06.396" v="238" actId="1076"/>
        <pc:sldMkLst>
          <pc:docMk/>
          <pc:sldMk cId="4146417319" sldId="286"/>
        </pc:sldMkLst>
        <pc:picChg chg="del">
          <ac:chgData name="Tan Gek Teng" userId="S::e0938616@u.nus.edu::85a23996-5ee6-4b25-9a48-304448caccea" providerId="AD" clId="Web-{8F365413-D561-2FF2-EA1D-7DB1632B2B05}" dt="2022-11-03T10:02:56.552" v="234"/>
          <ac:picMkLst>
            <pc:docMk/>
            <pc:sldMk cId="4146417319" sldId="286"/>
            <ac:picMk id="2" creationId="{716DD4C2-BCBB-48B8-3DE3-5D18AE30F07F}"/>
          </ac:picMkLst>
        </pc:picChg>
        <pc:picChg chg="add mod">
          <ac:chgData name="Tan Gek Teng" userId="S::e0938616@u.nus.edu::85a23996-5ee6-4b25-9a48-304448caccea" providerId="AD" clId="Web-{8F365413-D561-2FF2-EA1D-7DB1632B2B05}" dt="2022-11-03T10:03:06.396" v="238" actId="1076"/>
          <ac:picMkLst>
            <pc:docMk/>
            <pc:sldMk cId="4146417319" sldId="286"/>
            <ac:picMk id="3" creationId="{F55435EA-7561-C046-5FA6-CB44F484D827}"/>
          </ac:picMkLst>
        </pc:picChg>
      </pc:sldChg>
      <pc:sldChg chg="addSp delSp modSp">
        <pc:chgData name="Tan Gek Teng" userId="S::e0938616@u.nus.edu::85a23996-5ee6-4b25-9a48-304448caccea" providerId="AD" clId="Web-{8F365413-D561-2FF2-EA1D-7DB1632B2B05}" dt="2022-11-03T10:05:53.964" v="247" actId="1076"/>
        <pc:sldMkLst>
          <pc:docMk/>
          <pc:sldMk cId="2946416206" sldId="287"/>
        </pc:sldMkLst>
        <pc:picChg chg="del">
          <ac:chgData name="Tan Gek Teng" userId="S::e0938616@u.nus.edu::85a23996-5ee6-4b25-9a48-304448caccea" providerId="AD" clId="Web-{8F365413-D561-2FF2-EA1D-7DB1632B2B05}" dt="2022-11-03T10:05:45.745" v="244"/>
          <ac:picMkLst>
            <pc:docMk/>
            <pc:sldMk cId="2946416206" sldId="287"/>
            <ac:picMk id="2" creationId="{C5328A7E-2252-4D59-CC26-C0CC7D59F05D}"/>
          </ac:picMkLst>
        </pc:picChg>
        <pc:picChg chg="add del mod">
          <ac:chgData name="Tan Gek Teng" userId="S::e0938616@u.nus.edu::85a23996-5ee6-4b25-9a48-304448caccea" providerId="AD" clId="Web-{8F365413-D561-2FF2-EA1D-7DB1632B2B05}" dt="2022-11-03T10:04:59.494" v="240"/>
          <ac:picMkLst>
            <pc:docMk/>
            <pc:sldMk cId="2946416206" sldId="287"/>
            <ac:picMk id="4" creationId="{9A7A894B-2518-83D9-157A-DEE439C2F426}"/>
          </ac:picMkLst>
        </pc:picChg>
        <pc:picChg chg="add mod">
          <ac:chgData name="Tan Gek Teng" userId="S::e0938616@u.nus.edu::85a23996-5ee6-4b25-9a48-304448caccea" providerId="AD" clId="Web-{8F365413-D561-2FF2-EA1D-7DB1632B2B05}" dt="2022-11-03T10:05:53.964" v="247" actId="1076"/>
          <ac:picMkLst>
            <pc:docMk/>
            <pc:sldMk cId="2946416206" sldId="287"/>
            <ac:picMk id="9" creationId="{6A2E7A9B-FBBE-C366-CE5D-2F5842AE732B}"/>
          </ac:picMkLst>
        </pc:picChg>
      </pc:sldChg>
      <pc:sldChg chg="addSp delSp modSp modNotes">
        <pc:chgData name="Tan Gek Teng" userId="S::e0938616@u.nus.edu::85a23996-5ee6-4b25-9a48-304448caccea" providerId="AD" clId="Web-{8F365413-D561-2FF2-EA1D-7DB1632B2B05}" dt="2022-11-03T11:12:03.434" v="290"/>
        <pc:sldMkLst>
          <pc:docMk/>
          <pc:sldMk cId="2061074383" sldId="289"/>
        </pc:sldMkLst>
        <pc:spChg chg="mod">
          <ac:chgData name="Tan Gek Teng" userId="S::e0938616@u.nus.edu::85a23996-5ee6-4b25-9a48-304448caccea" providerId="AD" clId="Web-{8F365413-D561-2FF2-EA1D-7DB1632B2B05}" dt="2022-11-03T08:58:10.392" v="12" actId="20577"/>
          <ac:spMkLst>
            <pc:docMk/>
            <pc:sldMk cId="2061074383" sldId="289"/>
            <ac:spMk id="7" creationId="{AB53CD54-5B25-657A-C745-98983F8B0C78}"/>
          </ac:spMkLst>
        </pc:spChg>
        <pc:graphicFrameChg chg="mod modGraphic">
          <ac:chgData name="Tan Gek Teng" userId="S::e0938616@u.nus.edu::85a23996-5ee6-4b25-9a48-304448caccea" providerId="AD" clId="Web-{8F365413-D561-2FF2-EA1D-7DB1632B2B05}" dt="2022-11-03T09:13:46.493" v="65"/>
          <ac:graphicFrameMkLst>
            <pc:docMk/>
            <pc:sldMk cId="2061074383" sldId="289"/>
            <ac:graphicFrameMk id="204" creationId="{00000000-0000-0000-0000-000000000000}"/>
          </ac:graphicFrameMkLst>
        </pc:graphicFrameChg>
        <pc:picChg chg="add mod">
          <ac:chgData name="Tan Gek Teng" userId="S::e0938616@u.nus.edu::85a23996-5ee6-4b25-9a48-304448caccea" providerId="AD" clId="Web-{8F365413-D561-2FF2-EA1D-7DB1632B2B05}" dt="2022-11-03T10:02:23.519" v="232" actId="1076"/>
          <ac:picMkLst>
            <pc:docMk/>
            <pc:sldMk cId="2061074383" sldId="289"/>
            <ac:picMk id="2" creationId="{40507691-8C5D-BA47-6F40-93EE0CF9CCE5}"/>
          </ac:picMkLst>
        </pc:picChg>
        <pc:picChg chg="del">
          <ac:chgData name="Tan Gek Teng" userId="S::e0938616@u.nus.edu::85a23996-5ee6-4b25-9a48-304448caccea" providerId="AD" clId="Web-{8F365413-D561-2FF2-EA1D-7DB1632B2B05}" dt="2022-11-03T08:57:26.219" v="0"/>
          <ac:picMkLst>
            <pc:docMk/>
            <pc:sldMk cId="2061074383" sldId="289"/>
            <ac:picMk id="2" creationId="{8A6EA4A1-D3EF-822F-870A-BA5603BE4D72}"/>
          </ac:picMkLst>
        </pc:picChg>
        <pc:picChg chg="add mod">
          <ac:chgData name="Tan Gek Teng" userId="S::e0938616@u.nus.edu::85a23996-5ee6-4b25-9a48-304448caccea" providerId="AD" clId="Web-{8F365413-D561-2FF2-EA1D-7DB1632B2B05}" dt="2022-11-03T08:57:55.516" v="4" actId="14100"/>
          <ac:picMkLst>
            <pc:docMk/>
            <pc:sldMk cId="2061074383" sldId="289"/>
            <ac:picMk id="3" creationId="{830B91B7-EBF6-A61B-163D-714C1A771787}"/>
          </ac:picMkLst>
        </pc:picChg>
        <pc:picChg chg="del">
          <ac:chgData name="Tan Gek Teng" userId="S::e0938616@u.nus.edu::85a23996-5ee6-4b25-9a48-304448caccea" providerId="AD" clId="Web-{8F365413-D561-2FF2-EA1D-7DB1632B2B05}" dt="2022-11-03T08:58:21.564" v="13"/>
          <ac:picMkLst>
            <pc:docMk/>
            <pc:sldMk cId="2061074383" sldId="289"/>
            <ac:picMk id="4" creationId="{52C59B6E-CBAA-87A3-3040-3CD194B26C49}"/>
          </ac:picMkLst>
        </pc:picChg>
        <pc:picChg chg="add del mod">
          <ac:chgData name="Tan Gek Teng" userId="S::e0938616@u.nus.edu::85a23996-5ee6-4b25-9a48-304448caccea" providerId="AD" clId="Web-{8F365413-D561-2FF2-EA1D-7DB1632B2B05}" dt="2022-11-03T10:05:39.292" v="242"/>
          <ac:picMkLst>
            <pc:docMk/>
            <pc:sldMk cId="2061074383" sldId="289"/>
            <ac:picMk id="4" creationId="{C1D9754A-6EED-F47D-75BB-A6A62A6E9553}"/>
          </ac:picMkLst>
        </pc:picChg>
        <pc:picChg chg="del">
          <ac:chgData name="Tan Gek Teng" userId="S::e0938616@u.nus.edu::85a23996-5ee6-4b25-9a48-304448caccea" providerId="AD" clId="Web-{8F365413-D561-2FF2-EA1D-7DB1632B2B05}" dt="2022-11-03T08:57:28.703" v="1"/>
          <ac:picMkLst>
            <pc:docMk/>
            <pc:sldMk cId="2061074383" sldId="289"/>
            <ac:picMk id="5" creationId="{1FF47062-7FF0-26B9-35F4-94191D6EDDF7}"/>
          </ac:picMkLst>
        </pc:picChg>
        <pc:picChg chg="add mod">
          <ac:chgData name="Tan Gek Teng" userId="S::e0938616@u.nus.edu::85a23996-5ee6-4b25-9a48-304448caccea" providerId="AD" clId="Web-{8F365413-D561-2FF2-EA1D-7DB1632B2B05}" dt="2022-11-03T08:59:33.050" v="41" actId="1076"/>
          <ac:picMkLst>
            <pc:docMk/>
            <pc:sldMk cId="2061074383" sldId="289"/>
            <ac:picMk id="9" creationId="{F45E306D-7C24-725B-A11C-1469F26C618D}"/>
          </ac:picMkLst>
        </pc:picChg>
        <pc:picChg chg="add del mod">
          <ac:chgData name="Tan Gek Teng" userId="S::e0938616@u.nus.edu::85a23996-5ee6-4b25-9a48-304448caccea" providerId="AD" clId="Web-{8F365413-D561-2FF2-EA1D-7DB1632B2B05}" dt="2022-11-03T10:02:09.159" v="227"/>
          <ac:picMkLst>
            <pc:docMk/>
            <pc:sldMk cId="2061074383" sldId="289"/>
            <ac:picMk id="10" creationId="{F29877EC-1BB9-C443-39C2-A65D034D4A08}"/>
          </ac:picMkLst>
        </pc:picChg>
      </pc:sldChg>
      <pc:sldChg chg="modSp">
        <pc:chgData name="Tan Gek Teng" userId="S::e0938616@u.nus.edu::85a23996-5ee6-4b25-9a48-304448caccea" providerId="AD" clId="Web-{8F365413-D561-2FF2-EA1D-7DB1632B2B05}" dt="2022-11-03T11:09:51.648" v="273"/>
        <pc:sldMkLst>
          <pc:docMk/>
          <pc:sldMk cId="2335456558" sldId="290"/>
        </pc:sldMkLst>
        <pc:graphicFrameChg chg="mod modGraphic">
          <ac:chgData name="Tan Gek Teng" userId="S::e0938616@u.nus.edu::85a23996-5ee6-4b25-9a48-304448caccea" providerId="AD" clId="Web-{8F365413-D561-2FF2-EA1D-7DB1632B2B05}" dt="2022-11-03T11:09:51.648" v="273"/>
          <ac:graphicFrameMkLst>
            <pc:docMk/>
            <pc:sldMk cId="2335456558" sldId="290"/>
            <ac:graphicFrameMk id="3" creationId="{7CA32AEF-CFB7-68FC-097E-8153C52E28D8}"/>
          </ac:graphicFrameMkLst>
        </pc:graphicFrameChg>
      </pc:sldChg>
    </pc:docChg>
  </pc:docChgLst>
  <pc:docChgLst>
    <pc:chgData name="Tan Gek Teng" userId="S::e0938616@u.nus.edu::85a23996-5ee6-4b25-9a48-304448caccea" providerId="AD" clId="Web-{48BEF313-9845-E871-261B-8DC319FBE665}"/>
    <pc:docChg chg="modSld">
      <pc:chgData name="Tan Gek Teng" userId="S::e0938616@u.nus.edu::85a23996-5ee6-4b25-9a48-304448caccea" providerId="AD" clId="Web-{48BEF313-9845-E871-261B-8DC319FBE665}" dt="2022-11-03T15:47:27.869" v="3"/>
      <pc:docMkLst>
        <pc:docMk/>
      </pc:docMkLst>
      <pc:sldChg chg="modNotes">
        <pc:chgData name="Tan Gek Teng" userId="S::e0938616@u.nus.edu::85a23996-5ee6-4b25-9a48-304448caccea" providerId="AD" clId="Web-{48BEF313-9845-E871-261B-8DC319FBE665}" dt="2022-11-03T15:47:27.869" v="3"/>
        <pc:sldMkLst>
          <pc:docMk/>
          <pc:sldMk cId="3690344528"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topics/mathematics/autoregressive-integrated-moving-aver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ciencedirect.com/topics/mathematics/autoregressive-integrated-moving-aver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ciencedirect.com/topics/mathematics/autoregressive-integrated-moving-averag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analyticsvidhya.com/blog/2018/09/multivariate-time-series-guide-forecasting-modeling-python-cod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nalyticsindiamag.com/a-guide-to-varma-with-auto-arima-in-time-series-modelling/"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nalyticsvidhya.com/blog/2018/09/multivariate-time-series-guide-forecasting-modeling-python-code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nalyticsindiamag.com/a-guide-to-varma-with-auto-arima-in-time-series-modelling/"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analyticsvidhya.com/blog/2018/09/multivariate-time-series-guide-forecasting-modeling-python-code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nalyticsindiamag.com/a-guide-to-varma-with-auto-arima-in-time-series-modelling/"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975dec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7975decb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318142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cc17403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15cc17403d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rtl="0">
              <a:spcBef>
                <a:spcPts val="1200"/>
              </a:spcBef>
              <a:spcAft>
                <a:spcPts val="0"/>
              </a:spcAft>
            </a:pPr>
            <a:r>
              <a:rPr lang="en-US" sz="1800" b="0" i="0" u="none" strike="noStrike">
                <a:solidFill>
                  <a:srgbClr val="000000"/>
                </a:solidFill>
                <a:effectLst/>
                <a:latin typeface="Arial" panose="020B0604020202020204" pitchFamily="34" charset="0"/>
              </a:rPr>
              <a:t>The Autoregressive Integrated Moving Average (ARIMA) model is a statistical model which is combination of the differenced autoregressive model with the moving average model. An ARIMA model can be characterized by 3 terms: p, d, q, where p corresponds to the order of the Auto-Regressive term, q corresponds to the order of the Moving Average term and d is the number of differencing required to make the time series stationary.</a:t>
            </a:r>
            <a:endParaRPr lang="en-US" b="0">
              <a:effectLst/>
            </a:endParaRPr>
          </a:p>
          <a:p>
            <a:pPr algn="just" rtl="0">
              <a:spcBef>
                <a:spcPts val="1200"/>
              </a:spcBef>
              <a:spcAft>
                <a:spcPts val="0"/>
              </a:spcAft>
            </a:pPr>
            <a:r>
              <a:rPr lang="en-US" sz="1800" b="0" i="0" u="none" strike="noStrike">
                <a:solidFill>
                  <a:srgbClr val="000000"/>
                </a:solidFill>
                <a:effectLst/>
                <a:latin typeface="Arial" panose="020B0604020202020204" pitchFamily="34" charset="0"/>
              </a:rPr>
              <a:t>Firstly, we need to determine a set of values for p, d and q to create the baseline ARIMA model. </a:t>
            </a:r>
            <a:endParaRPr lang="en-US" b="0">
              <a:effectLst/>
            </a:endParaRPr>
          </a:p>
          <a:p>
            <a:pPr rtl="0">
              <a:spcBef>
                <a:spcPts val="0"/>
              </a:spcBef>
              <a:spcAft>
                <a:spcPts val="0"/>
              </a:spcAft>
            </a:pPr>
            <a:br>
              <a:rPr lang="en-US" b="0">
                <a:effectLst/>
              </a:rPr>
            </a:br>
            <a:br>
              <a:rPr lang="en-US" b="0">
                <a:effectLst/>
              </a:rPr>
            </a:br>
            <a:br>
              <a:rPr lang="en-US" b="0">
                <a:effectLst/>
              </a:rPr>
            </a:br>
            <a:r>
              <a:rPr lang="en-US" sz="1800" b="0" i="0" u="none" strike="noStrike">
                <a:solidFill>
                  <a:srgbClr val="000000"/>
                </a:solidFill>
                <a:effectLst/>
                <a:latin typeface="Arial" panose="020B0604020202020204" pitchFamily="34" charset="0"/>
              </a:rPr>
              <a:t>ARIMA Definition </a:t>
            </a:r>
            <a:endParaRPr lang="en-US" b="0">
              <a:effectLst/>
            </a:endParaRPr>
          </a:p>
          <a:p>
            <a:pPr rtl="0">
              <a:spcBef>
                <a:spcPts val="0"/>
              </a:spcBef>
              <a:spcAft>
                <a:spcPts val="0"/>
              </a:spcAft>
            </a:pPr>
            <a:r>
              <a:rPr lang="en-US" sz="1800" b="0" i="0" u="sng" strike="noStrike">
                <a:solidFill>
                  <a:srgbClr val="2200CC"/>
                </a:solidFill>
                <a:effectLst/>
                <a:latin typeface="Arial" panose="020B0604020202020204" pitchFamily="34" charset="0"/>
                <a:hlinkClick r:id="rId3"/>
              </a:rPr>
              <a:t>https://www.sciencedirect.com/topics/mathematics/autoregressive-integrated-moving-average</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https://www.machinelearningplus.com/time-series/arima-model-time-series-forecasting-python/</a:t>
            </a:r>
            <a:endParaRPr lang="en-US" b="0">
              <a:effectLst/>
            </a:endParaRPr>
          </a:p>
          <a:p>
            <a:br>
              <a:rPr lang="en-US"/>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5cc17403d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5cc17403d5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rtl="0">
              <a:spcBef>
                <a:spcPts val="1200"/>
              </a:spcBef>
              <a:spcAft>
                <a:spcPts val="0"/>
              </a:spcAft>
              <a:buNone/>
            </a:pPr>
            <a:r>
              <a:rPr lang="en-US" sz="1800" b="0" i="0" u="none" strike="noStrike">
                <a:solidFill>
                  <a:srgbClr val="000000"/>
                </a:solidFill>
                <a:effectLst/>
                <a:latin typeface="Arial" panose="020B0604020202020204" pitchFamily="34" charset="0"/>
              </a:rPr>
              <a:t>As observed from the Partial Autocorrelation graph, PACF lag 1 is significant since is below the significance line. Therefore, </a:t>
            </a:r>
            <a:r>
              <a:rPr lang="en-US" sz="1800" b="1" i="0" u="none" strike="noStrike">
                <a:solidFill>
                  <a:srgbClr val="000000"/>
                </a:solidFill>
                <a:effectLst/>
                <a:latin typeface="Arial" panose="020B0604020202020204" pitchFamily="34" charset="0"/>
              </a:rPr>
              <a:t>p=1 </a:t>
            </a:r>
            <a:r>
              <a:rPr lang="en-US" sz="1800" b="0" i="0" u="none" strike="noStrike">
                <a:solidFill>
                  <a:srgbClr val="000000"/>
                </a:solidFill>
                <a:effectLst/>
                <a:latin typeface="Arial" panose="020B0604020202020204" pitchFamily="34" charset="0"/>
              </a:rPr>
              <a:t>is selected.</a:t>
            </a:r>
            <a:endParaRPr lang="en-US" b="0">
              <a:effectLst/>
            </a:endParaRPr>
          </a:p>
          <a:p>
            <a:pPr marL="158750" indent="0" algn="just" rtl="0">
              <a:spcBef>
                <a:spcPts val="1200"/>
              </a:spcBef>
              <a:spcAft>
                <a:spcPts val="0"/>
              </a:spcAft>
              <a:buNone/>
            </a:pPr>
            <a:r>
              <a:rPr lang="en-US" sz="1800" b="0" i="0" u="none" strike="noStrike">
                <a:solidFill>
                  <a:srgbClr val="000000"/>
                </a:solidFill>
                <a:effectLst/>
                <a:latin typeface="Arial" panose="020B0604020202020204" pitchFamily="34" charset="0"/>
              </a:rPr>
              <a:t>As observed from the Autocorrelation graph, 2 of the ACF lags exceeded the significance line. Hence,  </a:t>
            </a:r>
            <a:r>
              <a:rPr lang="en-US" sz="1800" b="1" i="0" u="none" strike="noStrike">
                <a:solidFill>
                  <a:srgbClr val="000000"/>
                </a:solidFill>
                <a:effectLst/>
                <a:latin typeface="Arial" panose="020B0604020202020204" pitchFamily="34" charset="0"/>
              </a:rPr>
              <a:t>q=2</a:t>
            </a:r>
            <a:r>
              <a:rPr lang="en-US" sz="1800" b="0" i="0" u="none" strike="noStrike">
                <a:solidFill>
                  <a:srgbClr val="000000"/>
                </a:solidFill>
                <a:effectLst/>
                <a:latin typeface="Arial" panose="020B0604020202020204" pitchFamily="34" charset="0"/>
              </a:rPr>
              <a:t> is selected.</a:t>
            </a:r>
            <a:endParaRPr lang="en-US" b="0">
              <a:effectLst/>
            </a:endParaRPr>
          </a:p>
          <a:p>
            <a:pPr marL="158750" indent="0" algn="just" rtl="0">
              <a:spcBef>
                <a:spcPts val="1200"/>
              </a:spcBef>
              <a:spcAft>
                <a:spcPts val="0"/>
              </a:spcAft>
              <a:buNone/>
            </a:pPr>
            <a:r>
              <a:rPr lang="en-US" sz="1800" b="0" i="0" u="none" strike="noStrike">
                <a:solidFill>
                  <a:srgbClr val="000000"/>
                </a:solidFill>
                <a:effectLst/>
                <a:latin typeface="Arial" panose="020B0604020202020204" pitchFamily="34" charset="0"/>
              </a:rPr>
              <a:t>As observed from the plots shown above, the original time-series data for COE CAT A prices only becomes stationary after 2 orders of differencing, which is why we have selected </a:t>
            </a:r>
            <a:r>
              <a:rPr lang="en-US" sz="1800" b="1" i="0" u="none" strike="noStrike">
                <a:solidFill>
                  <a:srgbClr val="000000"/>
                </a:solidFill>
                <a:effectLst/>
                <a:latin typeface="Arial" panose="020B0604020202020204" pitchFamily="34" charset="0"/>
              </a:rPr>
              <a:t>d=2</a:t>
            </a:r>
            <a:endParaRPr lang="en-US" b="0">
              <a:effectLst/>
            </a:endParaRPr>
          </a:p>
          <a:p>
            <a:pPr marL="158750" indent="0" rtl="0">
              <a:spcBef>
                <a:spcPts val="0"/>
              </a:spcBef>
              <a:spcAft>
                <a:spcPts val="0"/>
              </a:spcAft>
              <a:buNone/>
            </a:pPr>
            <a:br>
              <a:rPr lang="en-US" b="0">
                <a:effectLst/>
              </a:rPr>
            </a:br>
            <a:br>
              <a:rPr lang="en-US" b="0">
                <a:effectLst/>
              </a:rPr>
            </a:br>
            <a:br>
              <a:rPr lang="en-US" b="0">
                <a:effectLst/>
              </a:rPr>
            </a:br>
            <a:r>
              <a:rPr lang="en-US" sz="1800" b="0" i="0" u="none" strike="noStrike">
                <a:solidFill>
                  <a:srgbClr val="000000"/>
                </a:solidFill>
                <a:effectLst/>
                <a:latin typeface="Arial" panose="020B0604020202020204" pitchFamily="34" charset="0"/>
              </a:rPr>
              <a:t>ARIMA Definition </a:t>
            </a:r>
            <a:endParaRPr lang="en-US" b="0">
              <a:effectLst/>
            </a:endParaRPr>
          </a:p>
          <a:p>
            <a:pPr rtl="0">
              <a:spcBef>
                <a:spcPts val="0"/>
              </a:spcBef>
              <a:spcAft>
                <a:spcPts val="0"/>
              </a:spcAft>
            </a:pPr>
            <a:r>
              <a:rPr lang="en-US" sz="1800" b="0" i="0" u="sng" strike="noStrike">
                <a:solidFill>
                  <a:srgbClr val="2200CC"/>
                </a:solidFill>
                <a:effectLst/>
                <a:latin typeface="Arial" panose="020B0604020202020204" pitchFamily="34" charset="0"/>
                <a:hlinkClick r:id="rId3"/>
              </a:rPr>
              <a:t>https://www.sciencedirect.com/topics/mathematics/autoregressive-integrated-moving-average</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https://www.machinelearningplus.com/time-series/arima-model-time-series-forecasting-python/</a:t>
            </a:r>
            <a:endParaRPr lang="en-US" b="0">
              <a:effectLst/>
            </a:endParaRPr>
          </a:p>
          <a:p>
            <a:br>
              <a:rPr lang="en-US"/>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5cc17403d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5cc17403d5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a:solidFill>
                  <a:srgbClr val="000000"/>
                </a:solidFill>
                <a:effectLst/>
                <a:latin typeface="Arial" panose="020B0604020202020204" pitchFamily="34" charset="0"/>
              </a:rPr>
              <a:t>Fitting the ARIMA model using the p, d and q values determined from the previous section, the coefficients for the respective Auto Regression and Moving Average terms are significant and the P z value for all three terms are significantly smaller than 0.05 which indicates a theoretical good fit. However, the Forecast trend is in the opposite direction of the actual trend. Attempts to improve on the ARIMA model involves trying different combinations of </a:t>
            </a:r>
            <a:r>
              <a:rPr lang="en-US" sz="1800" b="0" i="0" u="none" strike="noStrike" err="1">
                <a:solidFill>
                  <a:srgbClr val="000000"/>
                </a:solidFill>
                <a:effectLst/>
                <a:latin typeface="Arial" panose="020B0604020202020204" pitchFamily="34" charset="0"/>
              </a:rPr>
              <a:t>p,d</a:t>
            </a:r>
            <a:r>
              <a:rPr lang="en-US" sz="1800" b="0" i="0" u="none" strike="noStrike">
                <a:solidFill>
                  <a:srgbClr val="000000"/>
                </a:solidFill>
                <a:effectLst/>
                <a:latin typeface="Arial" panose="020B0604020202020204" pitchFamily="34" charset="0"/>
              </a:rPr>
              <a:t> and q but that did not yield any improvements </a:t>
            </a:r>
            <a:endParaRPr lang="en-US" b="0">
              <a:effectLst/>
            </a:endParaRPr>
          </a:p>
          <a:p>
            <a:pPr marL="158750" indent="0">
              <a:buNone/>
            </a:pPr>
            <a:br>
              <a:rPr lang="en-US"/>
            </a:b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5cc17403d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5cc17403d5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u="none" strike="noStrike">
                <a:solidFill>
                  <a:srgbClr val="000000"/>
                </a:solidFill>
                <a:effectLst/>
                <a:latin typeface="Arial" panose="020B0604020202020204" pitchFamily="34" charset="0"/>
              </a:rPr>
              <a:t>To improve on the base ARIMA model, we tried to introduce seasonal terms by using the SARIMA model, short for Seasonal ARIMA. For SARIMA, there are 4 additional terms: seasonal P, Q, D and s. By default, we set the seasonal components P, Q and D to be the same value as p, q and d. s can be estimated by determining the interval between the ACF lags that are significant. Since there is a significant negative lag at 1 and 4, we selected s=4.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15cc17403d5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SG"/>
              <a:t>Looking at the performance metrics of the SARIMA model, we observe that the SARIMA model has a significantly lower MAPE of 22.76% than ARIMA model which has a MAPE of 29.56%, which means that SARIMA is significantly better than ARIMA. This is also corroborated by the forecast vs actual graph.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78c2ea6a9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78c2ea6a9f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SG"/>
              <a:t>HWES1 has the best MAPE with 15.44% but still under expectation because it is a straight line and error is very large with more than 10%.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8db2d01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78db2d01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7975decb0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17975decb0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a:solidFill>
                  <a:srgbClr val="2E2E2E"/>
                </a:solidFill>
                <a:effectLst/>
                <a:latin typeface="Arial" panose="020B0604020202020204" pitchFamily="34" charset="0"/>
              </a:rPr>
              <a:t>Long Short-Term Memory (LSTM) networks are a type of recurrent neural network capable of learning order dependence in sequence prediction problems. </a:t>
            </a:r>
            <a:r>
              <a:rPr lang="en-US" b="1" i="0">
                <a:solidFill>
                  <a:srgbClr val="202124"/>
                </a:solidFill>
                <a:effectLst/>
                <a:latin typeface="arial" panose="020B0604020202020204" pitchFamily="34" charset="0"/>
              </a:rPr>
              <a:t>LSTM networks combat the RNN's vanishing gradients </a:t>
            </a:r>
            <a:r>
              <a:rPr lang="en-US" b="0" i="0">
                <a:solidFill>
                  <a:srgbClr val="202124"/>
                </a:solidFill>
                <a:effectLst/>
                <a:latin typeface="arial" panose="020B0604020202020204" pitchFamily="34" charset="0"/>
              </a:rPr>
              <a:t>In ignoring useless information in the network through the implementation of a ‘forget’ gate</a:t>
            </a:r>
            <a:r>
              <a:rPr lang="en-SG" sz="1800">
                <a:effectLst/>
                <a:latin typeface="Calibri" panose="020F0502020204030204" pitchFamily="34" charset="0"/>
                <a:ea typeface="SimSun" panose="02010600030101010101" pitchFamily="2" charset="-122"/>
              </a:rPr>
              <a:t>The basic model architecture that we are training comprises of 3 different layers:  LSTM, Dropout and Dense. The LSTM Layer processes the sequential COE prices and passes the output values to the Dense Layer which only has one hidden unit as we are training the model to predict the COE price for the next time step only. The Dropout Layer is used to ‘deactivate’ random nodes in the LSTM Layer to reduce model overfitting.</a:t>
            </a:r>
          </a:p>
          <a:p>
            <a:pPr marL="0" lvl="0" indent="0" algn="l" rtl="0">
              <a:lnSpc>
                <a:spcPct val="100000"/>
              </a:lnSpc>
              <a:spcBef>
                <a:spcPts val="0"/>
              </a:spcBef>
              <a:spcAft>
                <a:spcPts val="0"/>
              </a:spcAft>
              <a:buSzPts val="1100"/>
              <a:buNone/>
            </a:pPr>
            <a:endParaRPr lang="en-SG"/>
          </a:p>
          <a:p>
            <a:pPr marL="0" lvl="0" indent="0" algn="l" rtl="0">
              <a:lnSpc>
                <a:spcPct val="100000"/>
              </a:lnSpc>
              <a:spcBef>
                <a:spcPts val="0"/>
              </a:spcBef>
              <a:spcAft>
                <a:spcPts val="0"/>
              </a:spcAft>
              <a:buSzPts val="1100"/>
              <a:buNone/>
            </a:pPr>
            <a:endParaRPr lang="en-SG"/>
          </a:p>
          <a:p>
            <a:pPr marL="0" lvl="0" indent="0" algn="l" rtl="0">
              <a:lnSpc>
                <a:spcPct val="100000"/>
              </a:lnSpc>
              <a:spcBef>
                <a:spcPts val="0"/>
              </a:spcBef>
              <a:spcAft>
                <a:spcPts val="0"/>
              </a:spcAft>
              <a:buSzPts val="1100"/>
              <a:buNone/>
            </a:pPr>
            <a:r>
              <a:rPr lang="en-SG"/>
              <a:t>LSTM diagram</a:t>
            </a:r>
            <a:endParaRPr/>
          </a:p>
          <a:p>
            <a:pPr marL="0" lvl="0" indent="0" algn="l" rtl="0">
              <a:lnSpc>
                <a:spcPct val="100000"/>
              </a:lnSpc>
              <a:spcBef>
                <a:spcPts val="0"/>
              </a:spcBef>
              <a:spcAft>
                <a:spcPts val="0"/>
              </a:spcAft>
              <a:buSzPts val="1100"/>
              <a:buNone/>
            </a:pPr>
            <a:r>
              <a:rPr lang="en-SG"/>
              <a:t>NUS-ISS Pattern Recognition Using Machine Learning System, Module 7 - Solving Temporal Sequential Problems using Recurrent Neural Network</a:t>
            </a:r>
          </a:p>
          <a:p>
            <a:pPr marL="0" lvl="0" indent="0" algn="l" rtl="0">
              <a:lnSpc>
                <a:spcPct val="100000"/>
              </a:lnSpc>
              <a:spcBef>
                <a:spcPts val="0"/>
              </a:spcBef>
              <a:spcAft>
                <a:spcPts val="0"/>
              </a:spcAft>
              <a:buSzPts val="1100"/>
              <a:buNone/>
            </a:pPr>
            <a:r>
              <a:rPr lang="en-SG"/>
              <a:t>LSTM info: https://www.turing.com/kb/recurrent-neural-networks-and-lstm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975decb0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7975decb0d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There are multiple parameters to tune for LSTM, which includes, segment length, segment distance, segment width, number of LSTM layers, number of hidden units per layer, activation function used and </a:t>
            </a:r>
            <a:r>
              <a:rPr lang="en-SG" err="1"/>
              <a:t>batch_size</a:t>
            </a:r>
            <a:r>
              <a:rPr lang="en-SG"/>
              <a:t>. For a single-layer univariate LSTM model, we trained several models using different combination of parameter values. </a:t>
            </a:r>
            <a:r>
              <a:rPr lang="en-SG" sz="1800">
                <a:effectLst/>
                <a:latin typeface="Calibri" panose="020F0502020204030204" pitchFamily="34" charset="0"/>
                <a:ea typeface="SimSun" panose="02010600030101010101" pitchFamily="2" charset="-122"/>
              </a:rPr>
              <a:t>After several iterations, the best single-layer univariate LSTM model that we have trained significantly outperforms all previous models, with a low MAPE of 6.27%, which is very apparent by looking at the relatively small differences between the forecasted values versus the actual values</a:t>
            </a:r>
          </a:p>
          <a:p>
            <a:pPr marL="0" lvl="0" indent="0" algn="l" rtl="0">
              <a:lnSpc>
                <a:spcPct val="100000"/>
              </a:lnSpc>
              <a:spcBef>
                <a:spcPts val="0"/>
              </a:spcBef>
              <a:spcAft>
                <a:spcPts val="0"/>
              </a:spcAft>
              <a:buSzPts val="1100"/>
              <a:buNone/>
            </a:pPr>
            <a:endParaRPr lang="en-SG"/>
          </a:p>
          <a:p>
            <a:pPr marL="0" lvl="0" indent="0" algn="l" rtl="0">
              <a:lnSpc>
                <a:spcPct val="100000"/>
              </a:lnSpc>
              <a:spcBef>
                <a:spcPts val="0"/>
              </a:spcBef>
              <a:spcAft>
                <a:spcPts val="0"/>
              </a:spcAft>
              <a:buSzPts val="1100"/>
              <a:buNone/>
            </a:pPr>
            <a:r>
              <a:rPr lang="en-SG"/>
              <a:t>LSTM diagram</a:t>
            </a:r>
            <a:endParaRPr/>
          </a:p>
          <a:p>
            <a:pPr marL="0" lvl="0" indent="0" algn="l" rtl="0">
              <a:lnSpc>
                <a:spcPct val="100000"/>
              </a:lnSpc>
              <a:spcBef>
                <a:spcPts val="0"/>
              </a:spcBef>
              <a:spcAft>
                <a:spcPts val="0"/>
              </a:spcAft>
              <a:buSzPts val="1100"/>
              <a:buNone/>
            </a:pPr>
            <a:r>
              <a:rPr lang="en-SG"/>
              <a:t>NUS-ISS Pattern Recognition Using Machine Learning System, Module 7 - Solving Temporal Sequential Problems using Recurrent Neural Network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975decb0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7975decb0d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There are multiple parameters to tune for LSTM, which includes, segment length, segment distance, segment width, number of LSTM layers, number of hidden units per layer, activation function used and </a:t>
            </a:r>
            <a:r>
              <a:rPr lang="en-SG" err="1"/>
              <a:t>batch_size</a:t>
            </a:r>
            <a:r>
              <a:rPr lang="en-SG"/>
              <a:t>. For a single-layer univariate LSTM model, we trained several models using different combination of parameter values. </a:t>
            </a:r>
            <a:r>
              <a:rPr lang="en-SG" sz="1800">
                <a:effectLst/>
                <a:latin typeface="Calibri" panose="020F0502020204030204" pitchFamily="34" charset="0"/>
                <a:ea typeface="SimSun" panose="02010600030101010101" pitchFamily="2" charset="-122"/>
              </a:rPr>
              <a:t>After several iterations, the best single-layer univariate LSTM model that we have trained significantly outperforms all previous models, with a low MAPE of 6.27%, which is very apparent by looking at the relatively small differences between the forecasted values versus the actual values</a:t>
            </a:r>
          </a:p>
          <a:p>
            <a:pPr marL="0" lvl="0" indent="0" algn="l" rtl="0">
              <a:lnSpc>
                <a:spcPct val="100000"/>
              </a:lnSpc>
              <a:spcBef>
                <a:spcPts val="0"/>
              </a:spcBef>
              <a:spcAft>
                <a:spcPts val="0"/>
              </a:spcAft>
              <a:buSzPts val="1100"/>
              <a:buNone/>
            </a:pPr>
            <a:endParaRPr lang="en-SG"/>
          </a:p>
          <a:p>
            <a:pPr marL="0" lvl="0" indent="0" algn="l" rtl="0">
              <a:lnSpc>
                <a:spcPct val="100000"/>
              </a:lnSpc>
              <a:spcBef>
                <a:spcPts val="0"/>
              </a:spcBef>
              <a:spcAft>
                <a:spcPts val="0"/>
              </a:spcAft>
              <a:buSzPts val="1100"/>
              <a:buNone/>
            </a:pPr>
            <a:r>
              <a:rPr lang="en-SG"/>
              <a:t>LSTM diagram</a:t>
            </a:r>
            <a:endParaRPr/>
          </a:p>
          <a:p>
            <a:pPr marL="0" lvl="0" indent="0" algn="l" rtl="0">
              <a:lnSpc>
                <a:spcPct val="100000"/>
              </a:lnSpc>
              <a:spcBef>
                <a:spcPts val="0"/>
              </a:spcBef>
              <a:spcAft>
                <a:spcPts val="0"/>
              </a:spcAft>
              <a:buSzPts val="1100"/>
              <a:buNone/>
            </a:pPr>
            <a:r>
              <a:rPr lang="en-SG"/>
              <a:t>NUS-ISS Pattern Recognition Using Machine Learning System, Module 7 - Solving Temporal Sequential Problems using Recurrent Neural Network</a:t>
            </a:r>
            <a:endParaRPr/>
          </a:p>
        </p:txBody>
      </p:sp>
    </p:spTree>
    <p:extLst>
      <p:ext uri="{BB962C8B-B14F-4D97-AF65-F5344CB8AC3E}">
        <p14:creationId xmlns:p14="http://schemas.microsoft.com/office/powerpoint/2010/main" val="1353239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f31e0ca0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ff31e0ca0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SG"/>
              <a:t>ARIMA Definition </a:t>
            </a:r>
            <a:endParaRPr/>
          </a:p>
          <a:p>
            <a:pPr marL="0" lvl="0" indent="0" algn="l" rtl="0">
              <a:lnSpc>
                <a:spcPct val="100000"/>
              </a:lnSpc>
              <a:spcBef>
                <a:spcPts val="0"/>
              </a:spcBef>
              <a:spcAft>
                <a:spcPts val="0"/>
              </a:spcAft>
              <a:buSzPts val="1100"/>
              <a:buNone/>
            </a:pPr>
            <a:r>
              <a:rPr lang="en-SG" u="sng">
                <a:solidFill>
                  <a:schemeClr val="hlink"/>
                </a:solidFill>
                <a:hlinkClick r:id="rId3"/>
              </a:rPr>
              <a:t>https://www.sciencedirect.com/topics/mathematics/autoregressive-integrated-moving-average</a:t>
            </a:r>
            <a:endParaRPr/>
          </a:p>
          <a:p>
            <a:pPr marL="0" lvl="0" indent="0" algn="l" rtl="0">
              <a:lnSpc>
                <a:spcPct val="100000"/>
              </a:lnSpc>
              <a:spcBef>
                <a:spcPts val="0"/>
              </a:spcBef>
              <a:spcAft>
                <a:spcPts val="0"/>
              </a:spcAft>
              <a:buSzPts val="1100"/>
              <a:buNone/>
            </a:pPr>
            <a:r>
              <a:rPr lang="en-SG"/>
              <a:t>https://www.machinelearningplus.com/time-series/arima-model-time-series-forecasting-python/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975decb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7975decb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SG">
                <a:solidFill>
                  <a:srgbClr val="202124"/>
                </a:solidFill>
              </a:rPr>
              <a:t>Other than the COE dataset, we have also collected some other datasets which we feel might be helpful for the prediction. These ranges from economic indicators such as GDP to public transport ridership.</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SG"/>
              <a:t>As the datasets are of different frequencies and date range we have decided to use the following strategies to clean and merge the datasets for subsequent use.</a:t>
            </a:r>
          </a:p>
          <a:p>
            <a:pPr marL="0" indent="0">
              <a:buNone/>
            </a:pPr>
            <a:r>
              <a:rPr lang="en-SG"/>
              <a:t>For COE dataset, assign the first and second bidding result to 1st and 15th of each month.</a:t>
            </a:r>
          </a:p>
          <a:p>
            <a:pPr marL="0" indent="0">
              <a:buNone/>
            </a:pPr>
            <a:r>
              <a:rPr lang="en-SG"/>
              <a:t>Next we then </a:t>
            </a:r>
            <a:r>
              <a:rPr lang="en-SG" err="1"/>
              <a:t>upsample</a:t>
            </a:r>
            <a:r>
              <a:rPr lang="en-SG"/>
              <a:t> or </a:t>
            </a:r>
            <a:r>
              <a:rPr lang="en-SG" err="1"/>
              <a:t>downsample</a:t>
            </a:r>
            <a:r>
              <a:rPr lang="en-SG"/>
              <a:t> the remaining datasets to bi-monthly, filling the missing values with either the same value throughout the month or year or take the entry that is closest to the 1st and 15th of the month.</a:t>
            </a:r>
          </a:p>
          <a:p>
            <a:pPr marL="0" indent="0">
              <a:buNone/>
            </a:pPr>
            <a:r>
              <a:rPr lang="en-SG"/>
              <a:t>Finally we merge the datasets to the base COE dataset using a left join.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58b674867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58b674867a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 resultant dataset contains 468 rows and 70 columns and the summary statistics are shown in the table.</a:t>
            </a:r>
            <a:endParaRPr lang="en-US" err="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 plot of the correlation heatmap shows quite a number of highly correlated features which suggest that we could apply dimension reduction as the next step.</a:t>
            </a:r>
            <a:endParaRPr lang="en-SG"/>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58b674867a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58b674867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a:t>Principal Component Analysis is a technique that transforms data from a high dimension space into a lower dimension space while preserving as much information as the original data as possible. This is achieved by finding a new axis that captures the maximum variance within the data once it is projected onto the new axis.</a:t>
            </a:r>
          </a:p>
          <a:p>
            <a:pPr marL="0" indent="0">
              <a:buNone/>
            </a:pPr>
            <a:endParaRPr lang="en-SG"/>
          </a:p>
          <a:p>
            <a:pPr marL="0" indent="0">
              <a:buNone/>
            </a:pPr>
            <a:r>
              <a:rPr lang="en-SG"/>
              <a:t>Diagram:</a:t>
            </a:r>
            <a:br>
              <a:rPr lang="en-SG"/>
            </a:br>
            <a:r>
              <a:rPr lang="en-SG"/>
              <a:t>NUS-ISS Problem Solving using Pattern Recognition, Day 3: Dimensionality Reduction</a:t>
            </a:r>
          </a:p>
        </p:txBody>
      </p:sp>
    </p:spTree>
    <p:extLst>
      <p:ext uri="{BB962C8B-B14F-4D97-AF65-F5344CB8AC3E}">
        <p14:creationId xmlns:p14="http://schemas.microsoft.com/office/powerpoint/2010/main" val="30087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58b674867a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58b674867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Barlett's Sphericity and KMO tests are carried out to find out whether the dataset is suitable for PCA and the results are as shown. </a:t>
            </a:r>
          </a:p>
          <a:p>
            <a:pPr marL="0" indent="0">
              <a:buNone/>
            </a:pPr>
            <a:r>
              <a:rPr lang="en-US"/>
              <a:t>Since the dataset excluding 'Quota Premium A' passes both tests, we'll perform PCA on the dataset excluding 'Quota Premium 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b67486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b67486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SG"/>
              <a:t>According to Kaiser Rule, </a:t>
            </a:r>
            <a:r>
              <a:rPr lang="en-US"/>
              <a:t>principal </a:t>
            </a:r>
            <a:r>
              <a:rPr lang="en-SG"/>
              <a:t>component eigenvalue should be greater than 1</a:t>
            </a:r>
            <a:r>
              <a:rPr lang="en-US"/>
              <a:t> and this suggest that the number of principal components we could use should be less than or equals to 5.</a:t>
            </a:r>
          </a:p>
          <a:p>
            <a:pPr marL="0" indent="0">
              <a:lnSpc>
                <a:spcPct val="114999"/>
              </a:lnSpc>
              <a:buNone/>
            </a:pPr>
            <a:r>
              <a:rPr lang="en-US"/>
              <a:t>Since 1 or 2 principal components can already explain around 78% - 86% of the variance, we decided to try out with 1 to 2 principal components.</a:t>
            </a:r>
          </a:p>
          <a:p>
            <a:pPr marL="0" lvl="0" indent="0" algn="l">
              <a:spcBef>
                <a:spcPts val="0"/>
              </a:spcBef>
              <a:spcAft>
                <a:spcPts val="0"/>
              </a:spcAft>
              <a:buNone/>
            </a:pPr>
            <a:endParaRPr lang="en-SG"/>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b67486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b67486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the historical 'Quota Premium A' data could also provide useful contextual information, we </a:t>
            </a:r>
            <a:r>
              <a:rPr lang="en-SG"/>
              <a:t>also experiment with adding</a:t>
            </a:r>
            <a:r>
              <a:rPr lang="en-US"/>
              <a:t> </a:t>
            </a:r>
            <a:r>
              <a:rPr lang="en-SG"/>
              <a:t>the standardised ‘Quota Premium A’ data as one of the lag feature when training the model using different LSTM architecture namely single layer LSTM, stacked LSTM and bi-directional LSTM.</a:t>
            </a:r>
          </a:p>
        </p:txBody>
      </p:sp>
    </p:spTree>
    <p:extLst>
      <p:ext uri="{BB962C8B-B14F-4D97-AF65-F5344CB8AC3E}">
        <p14:creationId xmlns:p14="http://schemas.microsoft.com/office/powerpoint/2010/main" val="1291211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b67486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b67486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SG"/>
              <a:t>The feature set is split into segments for input into the model for training. Each segment having shape (b, n), where b is the “lookback” period and n is the number of features.</a:t>
            </a:r>
            <a:endParaRPr lang="en-US"/>
          </a:p>
          <a:p>
            <a:pPr marL="0" indent="0">
              <a:buNone/>
            </a:pPr>
            <a:endParaRPr lang="en-US"/>
          </a:p>
        </p:txBody>
      </p:sp>
    </p:spTree>
    <p:extLst>
      <p:ext uri="{BB962C8B-B14F-4D97-AF65-F5344CB8AC3E}">
        <p14:creationId xmlns:p14="http://schemas.microsoft.com/office/powerpoint/2010/main" val="1760092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d2967dc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5d2967dcd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SG"/>
              <a:t>VARMA definition</a:t>
            </a:r>
            <a:endParaRPr/>
          </a:p>
          <a:p>
            <a:pPr marL="0" lvl="0" indent="0" algn="l" rtl="0">
              <a:lnSpc>
                <a:spcPct val="100000"/>
              </a:lnSpc>
              <a:spcBef>
                <a:spcPts val="0"/>
              </a:spcBef>
              <a:spcAft>
                <a:spcPts val="0"/>
              </a:spcAft>
              <a:buSzPts val="1100"/>
              <a:buNone/>
            </a:pPr>
            <a:r>
              <a:rPr lang="en-SG" u="sng">
                <a:solidFill>
                  <a:schemeClr val="hlink"/>
                </a:solidFill>
                <a:hlinkClick r:id="rId3"/>
              </a:rPr>
              <a:t>https://www.analyticsvidhya.com/blog/2018/09/multivariate-time-series-guide-forecasting-modeling-python-codes/</a:t>
            </a:r>
            <a:endParaRPr/>
          </a:p>
          <a:p>
            <a:pPr marL="0" lvl="0" indent="0" algn="l" rtl="0">
              <a:lnSpc>
                <a:spcPct val="100000"/>
              </a:lnSpc>
              <a:spcBef>
                <a:spcPts val="0"/>
              </a:spcBef>
              <a:spcAft>
                <a:spcPts val="0"/>
              </a:spcAft>
              <a:buSzPts val="1100"/>
              <a:buNone/>
            </a:pPr>
            <a:r>
              <a:rPr lang="en-SG" u="sng">
                <a:solidFill>
                  <a:schemeClr val="hlink"/>
                </a:solidFill>
                <a:hlinkClick r:id="rId4"/>
              </a:rPr>
              <a:t>https://analyticsindiamag.com/a-guide-to-varma-with-auto-arima-in-time-series-modelling/</a:t>
            </a:r>
            <a:endParaRPr/>
          </a:p>
          <a:p>
            <a:pPr marL="0" lvl="0" indent="0" algn="l" rtl="0">
              <a:lnSpc>
                <a:spcPct val="100000"/>
              </a:lnSpc>
              <a:spcBef>
                <a:spcPts val="0"/>
              </a:spcBef>
              <a:spcAft>
                <a:spcPts val="0"/>
              </a:spcAft>
              <a:buSzPts val="1100"/>
              <a:buNone/>
            </a:pPr>
            <a:r>
              <a:rPr lang="en-SG"/>
              <a:t>VARMA Implementation</a:t>
            </a:r>
            <a:endParaRPr/>
          </a:p>
          <a:p>
            <a:pPr marL="0" lvl="0" indent="0" algn="l" rtl="0">
              <a:lnSpc>
                <a:spcPct val="100000"/>
              </a:lnSpc>
              <a:spcBef>
                <a:spcPts val="0"/>
              </a:spcBef>
              <a:spcAft>
                <a:spcPts val="0"/>
              </a:spcAft>
              <a:buSzPts val="1100"/>
              <a:buNone/>
            </a:pPr>
            <a:r>
              <a:rPr lang="en-SG"/>
              <a:t>https://www.tutorialspoint.com/time_series/time_series_variations_of_arima.htm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d2967dc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5d2967dcd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SG"/>
              <a:t>VARMA definition</a:t>
            </a:r>
            <a:endParaRPr/>
          </a:p>
          <a:p>
            <a:pPr marL="0" lvl="0" indent="0" algn="l" rtl="0">
              <a:lnSpc>
                <a:spcPct val="100000"/>
              </a:lnSpc>
              <a:spcBef>
                <a:spcPts val="0"/>
              </a:spcBef>
              <a:spcAft>
                <a:spcPts val="0"/>
              </a:spcAft>
              <a:buSzPts val="1100"/>
              <a:buNone/>
            </a:pPr>
            <a:r>
              <a:rPr lang="en-SG" u="sng">
                <a:solidFill>
                  <a:schemeClr val="hlink"/>
                </a:solidFill>
                <a:hlinkClick r:id="rId3"/>
              </a:rPr>
              <a:t>https://www.analyticsvidhya.com/blog/2018/09/multivariate-time-series-guide-forecasting-modeling-python-codes/</a:t>
            </a:r>
            <a:endParaRPr/>
          </a:p>
          <a:p>
            <a:pPr marL="0" lvl="0" indent="0" algn="l" rtl="0">
              <a:lnSpc>
                <a:spcPct val="100000"/>
              </a:lnSpc>
              <a:spcBef>
                <a:spcPts val="0"/>
              </a:spcBef>
              <a:spcAft>
                <a:spcPts val="0"/>
              </a:spcAft>
              <a:buSzPts val="1100"/>
              <a:buNone/>
            </a:pPr>
            <a:r>
              <a:rPr lang="en-SG" u="sng">
                <a:solidFill>
                  <a:schemeClr val="hlink"/>
                </a:solidFill>
                <a:hlinkClick r:id="rId4"/>
              </a:rPr>
              <a:t>https://analyticsindiamag.com/a-guide-to-varma-with-auto-arima-in-time-series-modelling/</a:t>
            </a:r>
            <a:endParaRPr/>
          </a:p>
          <a:p>
            <a:pPr marL="0" lvl="0" indent="0" algn="l" rtl="0">
              <a:lnSpc>
                <a:spcPct val="100000"/>
              </a:lnSpc>
              <a:spcBef>
                <a:spcPts val="0"/>
              </a:spcBef>
              <a:spcAft>
                <a:spcPts val="0"/>
              </a:spcAft>
              <a:buSzPts val="1100"/>
              <a:buNone/>
            </a:pPr>
            <a:r>
              <a:rPr lang="en-SG"/>
              <a:t>VARMA Implementation</a:t>
            </a:r>
            <a:endParaRPr/>
          </a:p>
          <a:p>
            <a:pPr marL="0" lvl="0" indent="0" algn="l" rtl="0">
              <a:lnSpc>
                <a:spcPct val="100000"/>
              </a:lnSpc>
              <a:spcBef>
                <a:spcPts val="0"/>
              </a:spcBef>
              <a:spcAft>
                <a:spcPts val="0"/>
              </a:spcAft>
              <a:buSzPts val="1100"/>
              <a:buNone/>
            </a:pPr>
            <a:r>
              <a:rPr lang="en-SG"/>
              <a:t>https://www.tutorialspoint.com/time_series/time_series_variations_of_arima.htm</a:t>
            </a:r>
            <a:endParaRPr/>
          </a:p>
        </p:txBody>
      </p:sp>
    </p:spTree>
    <p:extLst>
      <p:ext uri="{BB962C8B-B14F-4D97-AF65-F5344CB8AC3E}">
        <p14:creationId xmlns:p14="http://schemas.microsoft.com/office/powerpoint/2010/main" val="73913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d2967dc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5d2967dcd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SG"/>
              <a:t>VARMA definition</a:t>
            </a:r>
            <a:endParaRPr/>
          </a:p>
          <a:p>
            <a:pPr marL="0" lvl="0" indent="0" algn="l" rtl="0">
              <a:lnSpc>
                <a:spcPct val="100000"/>
              </a:lnSpc>
              <a:spcBef>
                <a:spcPts val="0"/>
              </a:spcBef>
              <a:spcAft>
                <a:spcPts val="0"/>
              </a:spcAft>
              <a:buSzPts val="1100"/>
              <a:buNone/>
            </a:pPr>
            <a:r>
              <a:rPr lang="en-SG" u="sng">
                <a:solidFill>
                  <a:schemeClr val="hlink"/>
                </a:solidFill>
                <a:hlinkClick r:id="rId3"/>
              </a:rPr>
              <a:t>https://www.analyticsvidhya.com/blog/2018/09/multivariate-time-series-guide-forecasting-modeling-python-codes/</a:t>
            </a:r>
            <a:endParaRPr/>
          </a:p>
          <a:p>
            <a:pPr marL="0" lvl="0" indent="0" algn="l" rtl="0">
              <a:lnSpc>
                <a:spcPct val="100000"/>
              </a:lnSpc>
              <a:spcBef>
                <a:spcPts val="0"/>
              </a:spcBef>
              <a:spcAft>
                <a:spcPts val="0"/>
              </a:spcAft>
              <a:buSzPts val="1100"/>
              <a:buNone/>
            </a:pPr>
            <a:r>
              <a:rPr lang="en-SG" u="sng">
                <a:solidFill>
                  <a:schemeClr val="hlink"/>
                </a:solidFill>
                <a:hlinkClick r:id="rId4"/>
              </a:rPr>
              <a:t>https://analyticsindiamag.com/a-guide-to-varma-with-auto-arima-in-time-series-modelling/</a:t>
            </a:r>
            <a:endParaRPr/>
          </a:p>
          <a:p>
            <a:pPr marL="0" lvl="0" indent="0" algn="l" rtl="0">
              <a:lnSpc>
                <a:spcPct val="100000"/>
              </a:lnSpc>
              <a:spcBef>
                <a:spcPts val="0"/>
              </a:spcBef>
              <a:spcAft>
                <a:spcPts val="0"/>
              </a:spcAft>
              <a:buSzPts val="1100"/>
              <a:buNone/>
            </a:pPr>
            <a:r>
              <a:rPr lang="en-SG"/>
              <a:t>VARMA Implementation</a:t>
            </a:r>
            <a:endParaRPr/>
          </a:p>
          <a:p>
            <a:pPr marL="0" lvl="0" indent="0" algn="l" rtl="0">
              <a:lnSpc>
                <a:spcPct val="100000"/>
              </a:lnSpc>
              <a:spcBef>
                <a:spcPts val="0"/>
              </a:spcBef>
              <a:spcAft>
                <a:spcPts val="0"/>
              </a:spcAft>
              <a:buSzPts val="1100"/>
              <a:buNone/>
            </a:pPr>
            <a:r>
              <a:rPr lang="en-SG"/>
              <a:t>https://www.tutorialspoint.com/time_series/time_series_variations_of_arima.htm</a:t>
            </a:r>
            <a:endParaRPr/>
          </a:p>
        </p:txBody>
      </p:sp>
    </p:spTree>
    <p:extLst>
      <p:ext uri="{BB962C8B-B14F-4D97-AF65-F5344CB8AC3E}">
        <p14:creationId xmlns:p14="http://schemas.microsoft.com/office/powerpoint/2010/main" val="1054068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b67486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b67486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a:t>We adopted the following model naming convention when experimenting with multivariate LSTM to help us keep track of the parameters used when trying out the different combinations.</a:t>
            </a:r>
          </a:p>
          <a:p>
            <a:pPr marL="0" indent="0">
              <a:buNone/>
            </a:pPr>
            <a:r>
              <a:rPr lang="en-SG"/>
              <a:t>The experiment is conducted with over 50 different combinations and the best model of the respective LSTM is shown in the next few slides.</a:t>
            </a:r>
          </a:p>
        </p:txBody>
      </p:sp>
    </p:spTree>
    <p:extLst>
      <p:ext uri="{BB962C8B-B14F-4D97-AF65-F5344CB8AC3E}">
        <p14:creationId xmlns:p14="http://schemas.microsoft.com/office/powerpoint/2010/main" val="2875233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Multivariate single layer LSTM did not manage to outperform univariate single layer LSTM. Thus, we try to add more layers to see if the performance can be improved. </a:t>
            </a:r>
          </a:p>
        </p:txBody>
      </p:sp>
    </p:spTree>
    <p:extLst>
      <p:ext uri="{BB962C8B-B14F-4D97-AF65-F5344CB8AC3E}">
        <p14:creationId xmlns:p14="http://schemas.microsoft.com/office/powerpoint/2010/main" val="2432922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adding additional layers does not have significant improvement on the performance. So we'll proceed to try out bi-directional LSTM.</a:t>
            </a:r>
          </a:p>
        </p:txBody>
      </p:sp>
    </p:spTree>
    <p:extLst>
      <p:ext uri="{BB962C8B-B14F-4D97-AF65-F5344CB8AC3E}">
        <p14:creationId xmlns:p14="http://schemas.microsoft.com/office/powerpoint/2010/main" val="92902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4999"/>
              </a:lnSpc>
              <a:buNone/>
            </a:pPr>
            <a:r>
              <a:rPr lang="en-SG"/>
              <a:t>Bi-directional LSTM is a variant of LSTM where the model learns the input sequence in both the forward and backward direction. </a:t>
            </a:r>
            <a:endParaRPr lang="en-US"/>
          </a:p>
          <a:p>
            <a:pPr marL="0" indent="0">
              <a:lnSpc>
                <a:spcPct val="114999"/>
              </a:lnSpc>
              <a:buNone/>
            </a:pPr>
            <a:r>
              <a:rPr lang="en-SG"/>
              <a:t>This allows preservation of information from the past and the future which potentially add important context to the prediction making process.</a:t>
            </a:r>
          </a:p>
        </p:txBody>
      </p:sp>
    </p:spTree>
    <p:extLst>
      <p:ext uri="{BB962C8B-B14F-4D97-AF65-F5344CB8AC3E}">
        <p14:creationId xmlns:p14="http://schemas.microsoft.com/office/powerpoint/2010/main" val="24028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Bi-directional LSTM does not perform better than single layer or stacked LSTM.</a:t>
            </a:r>
            <a:endParaRPr/>
          </a:p>
        </p:txBody>
      </p:sp>
    </p:spTree>
    <p:extLst>
      <p:ext uri="{BB962C8B-B14F-4D97-AF65-F5344CB8AC3E}">
        <p14:creationId xmlns:p14="http://schemas.microsoft.com/office/powerpoint/2010/main" val="3626800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088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536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90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cc17403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cc17403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75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493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c17403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5cc17403d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https://towardsdatascience.com/time-series-forecast-error-metrics-you-should-know-cc88b8c67f27</a:t>
            </a:r>
          </a:p>
        </p:txBody>
      </p:sp>
    </p:spTree>
    <p:extLst>
      <p:ext uri="{BB962C8B-B14F-4D97-AF65-F5344CB8AC3E}">
        <p14:creationId xmlns:p14="http://schemas.microsoft.com/office/powerpoint/2010/main" val="4191572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14"/>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14"/>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14"/>
          <p:cNvGrpSpPr/>
          <p:nvPr/>
        </p:nvGrpSpPr>
        <p:grpSpPr>
          <a:xfrm>
            <a:off x="1004144" y="1022025"/>
            <a:ext cx="7136668" cy="152400"/>
            <a:chOff x="1346429" y="1011300"/>
            <a:chExt cx="6452100" cy="152400"/>
          </a:xfrm>
        </p:grpSpPr>
        <p:cxnSp>
          <p:nvCxnSpPr>
            <p:cNvPr id="13" name="Google Shape;13;p14"/>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1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14"/>
          <p:cNvGrpSpPr/>
          <p:nvPr/>
        </p:nvGrpSpPr>
        <p:grpSpPr>
          <a:xfrm>
            <a:off x="1004151" y="3969100"/>
            <a:ext cx="7136668" cy="152400"/>
            <a:chOff x="1346435" y="3969088"/>
            <a:chExt cx="6452100" cy="152400"/>
          </a:xfrm>
        </p:grpSpPr>
        <p:cxnSp>
          <p:nvCxnSpPr>
            <p:cNvPr id="16" name="Google Shape;16;p14"/>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14"/>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14"/>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14"/>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5"/>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15"/>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16"/>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6"/>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17"/>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7"/>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21"/>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21"/>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21"/>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1" name="Google Shape;5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22"/>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23"/>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3"/>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23"/>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9" name="Google Shape;5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67354"/>
              <a:buNone/>
            </a:pPr>
            <a:r>
              <a:rPr lang="en-SG"/>
              <a:t>iCARe </a:t>
            </a:r>
            <a:br>
              <a:rPr lang="en-SG"/>
            </a:br>
            <a:r>
              <a:rPr lang="en-SG" sz="4400"/>
              <a:t>An Intelligent Car Budgeting Assistant</a:t>
            </a:r>
            <a:endParaRPr sz="4400"/>
          </a:p>
        </p:txBody>
      </p:sp>
      <p:sp>
        <p:nvSpPr>
          <p:cNvPr id="67" name="Google Shape;67;p1"/>
          <p:cNvSpPr txBox="1">
            <a:spLocks noGrp="1"/>
          </p:cNvSpPr>
          <p:nvPr>
            <p:ph type="subTitle" idx="1"/>
          </p:nvPr>
        </p:nvSpPr>
        <p:spPr>
          <a:xfrm>
            <a:off x="2137225" y="2850038"/>
            <a:ext cx="4870500" cy="1207611"/>
          </a:xfrm>
          <a:prstGeom prst="rect">
            <a:avLst/>
          </a:prstGeom>
          <a:noFill/>
          <a:ln>
            <a:noFill/>
          </a:ln>
        </p:spPr>
        <p:txBody>
          <a:bodyPr spcFirstLastPara="1" wrap="square" lIns="91425" tIns="91425" rIns="91425" bIns="91425" anchor="t" anchorCtr="0">
            <a:normAutofit fontScale="62500" lnSpcReduction="20000"/>
          </a:bodyPr>
          <a:lstStyle/>
          <a:p>
            <a:pPr marL="0" lvl="0" indent="0" algn="ctr" rtl="0">
              <a:lnSpc>
                <a:spcPct val="100000"/>
              </a:lnSpc>
              <a:spcBef>
                <a:spcPts val="0"/>
              </a:spcBef>
              <a:spcAft>
                <a:spcPts val="0"/>
              </a:spcAft>
              <a:buSzPct val="160000"/>
              <a:buNone/>
            </a:pPr>
            <a:r>
              <a:rPr lang="en-SG">
                <a:latin typeface="Open Sans"/>
                <a:ea typeface="Open Sans"/>
                <a:cs typeface="Open Sans"/>
                <a:sym typeface="Open Sans"/>
              </a:rPr>
              <a:t>Group 4 Members:</a:t>
            </a:r>
            <a:endParaRPr/>
          </a:p>
          <a:p>
            <a:pPr marL="457200" lvl="0" indent="-342900" algn="ctr" rtl="0">
              <a:lnSpc>
                <a:spcPct val="100000"/>
              </a:lnSpc>
              <a:spcBef>
                <a:spcPts val="0"/>
              </a:spcBef>
              <a:spcAft>
                <a:spcPts val="0"/>
              </a:spcAft>
              <a:buSzPct val="160000"/>
              <a:buNone/>
            </a:pPr>
            <a:r>
              <a:rPr lang="en-SG" i="0" u="none" strike="noStrike">
                <a:solidFill>
                  <a:srgbClr val="000000"/>
                </a:solidFill>
                <a:latin typeface="Open Sans"/>
                <a:ea typeface="Open Sans"/>
                <a:cs typeface="Open Sans"/>
                <a:sym typeface="Open Sans"/>
              </a:rPr>
              <a:t>Muniyandi Vanitha, A0249302L</a:t>
            </a:r>
            <a:endParaRPr>
              <a:latin typeface="Open Sans"/>
              <a:ea typeface="Open Sans"/>
              <a:cs typeface="Open Sans"/>
              <a:sym typeface="Open Sans"/>
            </a:endParaRPr>
          </a:p>
          <a:p>
            <a:pPr marL="457200" lvl="0" indent="-342900" algn="ctr" rtl="0">
              <a:lnSpc>
                <a:spcPct val="100000"/>
              </a:lnSpc>
              <a:spcBef>
                <a:spcPts val="0"/>
              </a:spcBef>
              <a:spcAft>
                <a:spcPts val="0"/>
              </a:spcAft>
              <a:buSzPct val="160000"/>
              <a:buNone/>
            </a:pPr>
            <a:r>
              <a:rPr lang="en-SG" i="0" u="none" strike="noStrike">
                <a:solidFill>
                  <a:srgbClr val="000000"/>
                </a:solidFill>
                <a:latin typeface="Open Sans"/>
                <a:ea typeface="Open Sans"/>
                <a:cs typeface="Open Sans"/>
                <a:sym typeface="Open Sans"/>
              </a:rPr>
              <a:t>Sim Yuh Fan, A0249251E</a:t>
            </a:r>
            <a:endParaRPr>
              <a:latin typeface="Open Sans"/>
              <a:ea typeface="Open Sans"/>
              <a:cs typeface="Open Sans"/>
              <a:sym typeface="Open Sans"/>
            </a:endParaRPr>
          </a:p>
          <a:p>
            <a:pPr>
              <a:buSzPct val="160000"/>
            </a:pPr>
            <a:r>
              <a:rPr lang="en-SG" i="0" u="none" strike="noStrike">
                <a:solidFill>
                  <a:srgbClr val="000000"/>
                </a:solidFill>
                <a:latin typeface="Open Sans"/>
                <a:ea typeface="Open Sans"/>
                <a:cs typeface="Open Sans"/>
                <a:sym typeface="Open Sans"/>
              </a:rPr>
              <a:t>Tan Gek Teng, A0030151E</a:t>
            </a:r>
            <a:endParaRPr lang="en-SG">
              <a:latin typeface="Open Sans"/>
              <a:ea typeface="Open Sans"/>
              <a:cs typeface="Open Sans"/>
              <a:sym typeface="Open Sans"/>
            </a:endParaRPr>
          </a:p>
          <a:p>
            <a:pPr marL="457200" lvl="0" indent="-342900" algn="ctr" rtl="0">
              <a:lnSpc>
                <a:spcPct val="100000"/>
              </a:lnSpc>
              <a:spcBef>
                <a:spcPts val="0"/>
              </a:spcBef>
              <a:spcAft>
                <a:spcPts val="0"/>
              </a:spcAft>
              <a:buSzPct val="160000"/>
              <a:buNone/>
            </a:pPr>
            <a:r>
              <a:rPr lang="en-SG" i="0" u="none" strike="noStrike">
                <a:solidFill>
                  <a:srgbClr val="000000"/>
                </a:solidFill>
                <a:latin typeface="Open Sans"/>
                <a:ea typeface="Open Sans"/>
                <a:cs typeface="Open Sans"/>
                <a:sym typeface="Open Sans"/>
              </a:rPr>
              <a:t>Teoh Jeng Wei, A0093899B</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7975decb0d_0_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SG"/>
              <a:t>Univariate Machine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3EE-F792-578E-3F2A-32A818F9606A}"/>
              </a:ext>
            </a:extLst>
          </p:cNvPr>
          <p:cNvSpPr>
            <a:spLocks noGrp="1"/>
          </p:cNvSpPr>
          <p:nvPr>
            <p:ph type="title"/>
          </p:nvPr>
        </p:nvSpPr>
        <p:spPr/>
        <p:txBody>
          <a:bodyPr>
            <a:normAutofit fontScale="90000"/>
          </a:bodyPr>
          <a:lstStyle/>
          <a:p>
            <a:r>
              <a:rPr lang="en-SG"/>
              <a:t>Univariate Data Preparation and Exploration</a:t>
            </a:r>
          </a:p>
        </p:txBody>
      </p:sp>
      <p:graphicFrame>
        <p:nvGraphicFramePr>
          <p:cNvPr id="8" name="Table 7">
            <a:extLst>
              <a:ext uri="{FF2B5EF4-FFF2-40B4-BE49-F238E27FC236}">
                <a16:creationId xmlns:a16="http://schemas.microsoft.com/office/drawing/2014/main" id="{15D347BE-DCF7-D7BD-ADE5-0F92EE4F43DF}"/>
              </a:ext>
            </a:extLst>
          </p:cNvPr>
          <p:cNvGraphicFramePr>
            <a:graphicFrameLocks noGrp="1"/>
          </p:cNvGraphicFramePr>
          <p:nvPr>
            <p:extLst>
              <p:ext uri="{D42A27DB-BD31-4B8C-83A1-F6EECF244321}">
                <p14:modId xmlns:p14="http://schemas.microsoft.com/office/powerpoint/2010/main" val="1802619649"/>
              </p:ext>
            </p:extLst>
          </p:nvPr>
        </p:nvGraphicFramePr>
        <p:xfrm>
          <a:off x="373497" y="1152425"/>
          <a:ext cx="8520600" cy="741700"/>
        </p:xfrm>
        <a:graphic>
          <a:graphicData uri="http://schemas.openxmlformats.org/drawingml/2006/table">
            <a:tbl>
              <a:tblPr firstRow="1" bandRow="1">
                <a:noFill/>
                <a:tableStyleId>{27A27488-D76F-423D-8D38-25E711807759}</a:tableStyleId>
              </a:tblPr>
              <a:tblGrid>
                <a:gridCol w="1491100">
                  <a:extLst>
                    <a:ext uri="{9D8B030D-6E8A-4147-A177-3AD203B41FA5}">
                      <a16:colId xmlns:a16="http://schemas.microsoft.com/office/drawing/2014/main" val="2731249416"/>
                    </a:ext>
                  </a:extLst>
                </a:gridCol>
                <a:gridCol w="4601575">
                  <a:extLst>
                    <a:ext uri="{9D8B030D-6E8A-4147-A177-3AD203B41FA5}">
                      <a16:colId xmlns:a16="http://schemas.microsoft.com/office/drawing/2014/main" val="845861099"/>
                    </a:ext>
                  </a:extLst>
                </a:gridCol>
                <a:gridCol w="1143000">
                  <a:extLst>
                    <a:ext uri="{9D8B030D-6E8A-4147-A177-3AD203B41FA5}">
                      <a16:colId xmlns:a16="http://schemas.microsoft.com/office/drawing/2014/main" val="489105177"/>
                    </a:ext>
                  </a:extLst>
                </a:gridCol>
                <a:gridCol w="1284925">
                  <a:extLst>
                    <a:ext uri="{9D8B030D-6E8A-4147-A177-3AD203B41FA5}">
                      <a16:colId xmlns:a16="http://schemas.microsoft.com/office/drawing/2014/main" val="1466282125"/>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Dataset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Description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Frequency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Year</a:t>
                      </a:r>
                      <a:endParaRPr sz="1200" u="none" strike="noStrike" cap="none"/>
                    </a:p>
                  </a:txBody>
                  <a:tcPr marL="91450" marR="91450" marT="45725" marB="45725"/>
                </a:tc>
                <a:extLst>
                  <a:ext uri="{0D108BD9-81ED-4DB2-BD59-A6C34878D82A}">
                    <a16:rowId xmlns:a16="http://schemas.microsoft.com/office/drawing/2014/main" val="1001636065"/>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COE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COE Bidding Result for Vehicle Category A to 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Bi-monthly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2002 – 2022</a:t>
                      </a:r>
                      <a:endParaRPr sz="1200" u="none" strike="noStrike" cap="none"/>
                    </a:p>
                  </a:txBody>
                  <a:tcPr marL="91450" marR="91450" marT="45725" marB="45725"/>
                </a:tc>
                <a:extLst>
                  <a:ext uri="{0D108BD9-81ED-4DB2-BD59-A6C34878D82A}">
                    <a16:rowId xmlns:a16="http://schemas.microsoft.com/office/drawing/2014/main" val="1622427556"/>
                  </a:ext>
                </a:extLst>
              </a:tr>
            </a:tbl>
          </a:graphicData>
        </a:graphic>
      </p:graphicFrame>
      <p:pic>
        <p:nvPicPr>
          <p:cNvPr id="9" name="image3.png" descr="Diagram&#10;&#10;Description automatically generated">
            <a:extLst>
              <a:ext uri="{FF2B5EF4-FFF2-40B4-BE49-F238E27FC236}">
                <a16:creationId xmlns:a16="http://schemas.microsoft.com/office/drawing/2014/main" id="{769A4929-C12C-003E-C431-26D01690BAF9}"/>
              </a:ext>
            </a:extLst>
          </p:cNvPr>
          <p:cNvPicPr/>
          <p:nvPr/>
        </p:nvPicPr>
        <p:blipFill>
          <a:blip r:embed="rId3">
            <a:extLst>
              <a:ext uri="{28A0092B-C50C-407E-A947-70E740481C1C}">
                <a14:useLocalDpi xmlns:a14="http://schemas.microsoft.com/office/drawing/2010/main" val="0"/>
              </a:ext>
            </a:extLst>
          </a:blip>
          <a:stretch>
            <a:fillRect/>
          </a:stretch>
        </p:blipFill>
        <p:spPr>
          <a:xfrm>
            <a:off x="4385485" y="2199235"/>
            <a:ext cx="4544318" cy="2497455"/>
          </a:xfrm>
          <a:prstGeom prst="rect">
            <a:avLst/>
          </a:prstGeom>
          <a:ln/>
        </p:spPr>
      </p:pic>
      <p:sp>
        <p:nvSpPr>
          <p:cNvPr id="12" name="TextBox 11">
            <a:extLst>
              <a:ext uri="{FF2B5EF4-FFF2-40B4-BE49-F238E27FC236}">
                <a16:creationId xmlns:a16="http://schemas.microsoft.com/office/drawing/2014/main" id="{D7258173-31BB-F7A2-022A-1F083C369A62}"/>
              </a:ext>
            </a:extLst>
          </p:cNvPr>
          <p:cNvSpPr txBox="1"/>
          <p:nvPr/>
        </p:nvSpPr>
        <p:spPr>
          <a:xfrm>
            <a:off x="419073" y="1848973"/>
            <a:ext cx="8475024" cy="584775"/>
          </a:xfrm>
          <a:prstGeom prst="rect">
            <a:avLst/>
          </a:prstGeom>
          <a:noFill/>
        </p:spPr>
        <p:txBody>
          <a:bodyPr wrap="square" rtlCol="0">
            <a:spAutoFit/>
          </a:bodyPr>
          <a:lstStyle/>
          <a:p>
            <a:r>
              <a:rPr lang="en-SG" sz="1100" b="1">
                <a:effectLst/>
                <a:latin typeface="Calibri" panose="020F0502020204030204" pitchFamily="34" charset="0"/>
                <a:ea typeface="SimSun" panose="02010600030101010101" pitchFamily="2" charset="-122"/>
              </a:rPr>
              <a:t>*For this project, we have decided to narrow the scope to only look at data points corresponding to the Category A as a Proof-of-Concept for the Minimum Viable Product.</a:t>
            </a:r>
          </a:p>
          <a:p>
            <a:pPr marL="285750" indent="-285750">
              <a:buFont typeface="Arial" panose="020B0604020202020204" pitchFamily="34" charset="0"/>
              <a:buChar char="•"/>
            </a:pPr>
            <a:endParaRPr lang="en-SG" sz="1000" b="1"/>
          </a:p>
        </p:txBody>
      </p:sp>
      <p:pic>
        <p:nvPicPr>
          <p:cNvPr id="3" name="Picture 2" descr="Chart, line chart&#10;&#10;Description automatically generated">
            <a:extLst>
              <a:ext uri="{FF2B5EF4-FFF2-40B4-BE49-F238E27FC236}">
                <a16:creationId xmlns:a16="http://schemas.microsoft.com/office/drawing/2014/main" id="{578AC5EF-9DDB-21A6-888B-251C2DE35290}"/>
              </a:ext>
            </a:extLst>
          </p:cNvPr>
          <p:cNvPicPr>
            <a:picLocks noChangeAspect="1"/>
          </p:cNvPicPr>
          <p:nvPr/>
        </p:nvPicPr>
        <p:blipFill>
          <a:blip r:embed="rId4"/>
          <a:stretch>
            <a:fillRect/>
          </a:stretch>
        </p:blipFill>
        <p:spPr>
          <a:xfrm>
            <a:off x="373497" y="2548123"/>
            <a:ext cx="3624578" cy="1799677"/>
          </a:xfrm>
          <a:prstGeom prst="rect">
            <a:avLst/>
          </a:prstGeom>
        </p:spPr>
      </p:pic>
      <p:pic>
        <p:nvPicPr>
          <p:cNvPr id="5" name="Picture 4">
            <a:extLst>
              <a:ext uri="{FF2B5EF4-FFF2-40B4-BE49-F238E27FC236}">
                <a16:creationId xmlns:a16="http://schemas.microsoft.com/office/drawing/2014/main" id="{C080713C-E9A7-F6CC-3870-BE11886F9CE3}"/>
              </a:ext>
            </a:extLst>
          </p:cNvPr>
          <p:cNvPicPr>
            <a:picLocks noChangeAspect="1"/>
          </p:cNvPicPr>
          <p:nvPr/>
        </p:nvPicPr>
        <p:blipFill>
          <a:blip r:embed="rId5"/>
          <a:stretch>
            <a:fillRect/>
          </a:stretch>
        </p:blipFill>
        <p:spPr>
          <a:xfrm>
            <a:off x="180055" y="4391864"/>
            <a:ext cx="3889169" cy="441840"/>
          </a:xfrm>
          <a:prstGeom prst="rect">
            <a:avLst/>
          </a:prstGeom>
        </p:spPr>
      </p:pic>
      <p:sp>
        <p:nvSpPr>
          <p:cNvPr id="7" name="Arrow: Right 6">
            <a:extLst>
              <a:ext uri="{FF2B5EF4-FFF2-40B4-BE49-F238E27FC236}">
                <a16:creationId xmlns:a16="http://schemas.microsoft.com/office/drawing/2014/main" id="{DD8F83AE-0469-899A-1799-D074C5BB1A18}"/>
              </a:ext>
            </a:extLst>
          </p:cNvPr>
          <p:cNvSpPr/>
          <p:nvPr/>
        </p:nvSpPr>
        <p:spPr>
          <a:xfrm>
            <a:off x="3998075" y="3299630"/>
            <a:ext cx="463089"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0967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15cc17403d5_0_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ARIMA</a:t>
            </a:r>
            <a:endParaRPr/>
          </a:p>
        </p:txBody>
      </p:sp>
      <p:sp>
        <p:nvSpPr>
          <p:cNvPr id="117" name="Google Shape;117;g15cc17403d5_0_6"/>
          <p:cNvSpPr txBox="1">
            <a:spLocks noGrp="1"/>
          </p:cNvSpPr>
          <p:nvPr>
            <p:ph type="body" idx="1"/>
          </p:nvPr>
        </p:nvSpPr>
        <p:spPr>
          <a:xfrm>
            <a:off x="311700" y="1266325"/>
            <a:ext cx="8520600" cy="3723600"/>
          </a:xfrm>
          <a:prstGeom prst="rect">
            <a:avLst/>
          </a:prstGeom>
          <a:noFill/>
          <a:ln>
            <a:noFill/>
          </a:ln>
        </p:spPr>
        <p:txBody>
          <a:bodyPr spcFirstLastPara="1" wrap="square" lIns="91425" tIns="91425" rIns="91425" bIns="91425" anchor="t" anchorCtr="0">
            <a:normAutofit fontScale="92500" lnSpcReduction="10000"/>
          </a:bodyPr>
          <a:lstStyle/>
          <a:p>
            <a:pPr marL="457200" lvl="0" indent="-316737" algn="l" rtl="0">
              <a:lnSpc>
                <a:spcPct val="115000"/>
              </a:lnSpc>
              <a:spcBef>
                <a:spcPts val="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Baseline model</a:t>
            </a:r>
            <a:endParaRPr sz="1500" dirty="0">
              <a:solidFill>
                <a:srgbClr val="2E2E2E"/>
              </a:solidFill>
              <a:latin typeface="Arial"/>
              <a:ea typeface="Arial"/>
              <a:cs typeface="Arial"/>
              <a:sym typeface="Arial"/>
            </a:endParaRPr>
          </a:p>
          <a:p>
            <a:pPr marL="0" lvl="0" indent="0" algn="l" rtl="0">
              <a:lnSpc>
                <a:spcPct val="115000"/>
              </a:lnSpc>
              <a:spcBef>
                <a:spcPts val="0"/>
              </a:spcBef>
              <a:spcAft>
                <a:spcPts val="0"/>
              </a:spcAft>
              <a:buSzPct val="129729"/>
              <a:buNone/>
            </a:pPr>
            <a:endParaRPr sz="1500" dirty="0">
              <a:solidFill>
                <a:srgbClr val="2E2E2E"/>
              </a:solidFill>
              <a:latin typeface="Arial"/>
              <a:ea typeface="Arial"/>
              <a:cs typeface="Arial"/>
              <a:sym typeface="Arial"/>
            </a:endParaRPr>
          </a:p>
          <a:p>
            <a:pPr marL="457200" lvl="0" indent="-316737" algn="l" rtl="0">
              <a:lnSpc>
                <a:spcPct val="115000"/>
              </a:lnSpc>
              <a:spcBef>
                <a:spcPts val="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The Autoregressive Integrated Moving Average (ARIMA) model is a combination of the differenced autoregressive model with the moving average model. </a:t>
            </a:r>
            <a:endParaRPr sz="1500" dirty="0">
              <a:solidFill>
                <a:srgbClr val="2E2E2E"/>
              </a:solidFill>
              <a:latin typeface="Arial"/>
              <a:ea typeface="Arial"/>
              <a:cs typeface="Arial"/>
              <a:sym typeface="Arial"/>
            </a:endParaRPr>
          </a:p>
          <a:p>
            <a:pPr marL="0" lvl="0" indent="0" algn="l" rtl="0">
              <a:lnSpc>
                <a:spcPct val="115000"/>
              </a:lnSpc>
              <a:spcBef>
                <a:spcPts val="0"/>
              </a:spcBef>
              <a:spcAft>
                <a:spcPts val="0"/>
              </a:spcAft>
              <a:buSzPct val="129729"/>
              <a:buNone/>
            </a:pPr>
            <a:endParaRPr sz="1500" dirty="0">
              <a:solidFill>
                <a:srgbClr val="2E2E2E"/>
              </a:solidFill>
              <a:latin typeface="Arial"/>
              <a:ea typeface="Arial"/>
              <a:cs typeface="Arial"/>
              <a:sym typeface="Arial"/>
            </a:endParaRPr>
          </a:p>
          <a:p>
            <a:pPr marL="457200" lvl="0" indent="-316737" algn="l" rtl="0">
              <a:lnSpc>
                <a:spcPct val="115000"/>
              </a:lnSpc>
              <a:spcBef>
                <a:spcPts val="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An ARIMA model is characterized by 3 terms: </a:t>
            </a:r>
            <a:r>
              <a:rPr lang="en-SG" sz="1500" b="1" dirty="0">
                <a:solidFill>
                  <a:srgbClr val="2E2E2E"/>
                </a:solidFill>
                <a:highlight>
                  <a:schemeClr val="lt1"/>
                </a:highlight>
                <a:latin typeface="Arial"/>
                <a:ea typeface="Arial"/>
                <a:cs typeface="Arial"/>
                <a:sym typeface="Arial"/>
              </a:rPr>
              <a:t>p, d, q</a:t>
            </a:r>
            <a:endParaRPr sz="1500" b="1" dirty="0">
              <a:solidFill>
                <a:srgbClr val="2E2E2E"/>
              </a:solidFill>
              <a:highlight>
                <a:schemeClr val="lt1"/>
              </a:highlight>
              <a:latin typeface="Arial"/>
              <a:ea typeface="Arial"/>
              <a:cs typeface="Arial"/>
              <a:sym typeface="Arial"/>
            </a:endParaRPr>
          </a:p>
          <a:p>
            <a:pPr marL="914400" lvl="0" indent="-316737" algn="l" rtl="0">
              <a:lnSpc>
                <a:spcPct val="115000"/>
              </a:lnSpc>
              <a:spcBef>
                <a:spcPts val="210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p is the order of the AR term</a:t>
            </a:r>
            <a:endParaRPr sz="1500" dirty="0">
              <a:solidFill>
                <a:srgbClr val="2E2E2E"/>
              </a:solidFill>
              <a:latin typeface="Arial"/>
              <a:ea typeface="Arial"/>
              <a:cs typeface="Arial"/>
              <a:sym typeface="Arial"/>
            </a:endParaRPr>
          </a:p>
          <a:p>
            <a:pPr marL="914400" lvl="0" indent="-316737" algn="l" rtl="0">
              <a:lnSpc>
                <a:spcPct val="115000"/>
              </a:lnSpc>
              <a:spcBef>
                <a:spcPts val="210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q is the order of the MA term</a:t>
            </a:r>
            <a:endParaRPr sz="1500" dirty="0">
              <a:solidFill>
                <a:srgbClr val="2E2E2E"/>
              </a:solidFill>
              <a:latin typeface="Arial"/>
              <a:ea typeface="Arial"/>
              <a:cs typeface="Arial"/>
              <a:sym typeface="Arial"/>
            </a:endParaRPr>
          </a:p>
          <a:p>
            <a:pPr marL="914400" lvl="0" indent="-316737" algn="l" rtl="0">
              <a:lnSpc>
                <a:spcPct val="115000"/>
              </a:lnSpc>
              <a:spcBef>
                <a:spcPts val="210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d is the number of differencing required to make the time series stationary</a:t>
            </a:r>
            <a:endParaRPr sz="1500" dirty="0">
              <a:solidFill>
                <a:srgbClr val="2E2E2E"/>
              </a:solidFill>
              <a:latin typeface="Arial"/>
              <a:ea typeface="Arial"/>
              <a:cs typeface="Arial"/>
              <a:sym typeface="Arial"/>
            </a:endParaRPr>
          </a:p>
          <a:p>
            <a:pPr marL="457200" lvl="0" indent="-316737" algn="l" rtl="0">
              <a:lnSpc>
                <a:spcPct val="115000"/>
              </a:lnSpc>
              <a:spcBef>
                <a:spcPts val="2100"/>
              </a:spcBef>
              <a:spcAft>
                <a:spcPts val="0"/>
              </a:spcAft>
              <a:buClr>
                <a:srgbClr val="2E2E2E"/>
              </a:buClr>
              <a:buSzPct val="100000"/>
              <a:buFont typeface="Arial"/>
              <a:buChar char="●"/>
            </a:pPr>
            <a:r>
              <a:rPr lang="en-SG" sz="1500" dirty="0">
                <a:solidFill>
                  <a:srgbClr val="2E2E2E"/>
                </a:solidFill>
                <a:latin typeface="Arial"/>
                <a:ea typeface="Arial"/>
                <a:cs typeface="Arial"/>
                <a:sym typeface="Arial"/>
              </a:rPr>
              <a:t>Training the model to forecast 2 years ahead -&gt; the last 48 data points are taken from the time-series to be used as a testing set while the model is trained on the preceding 420 data points</a:t>
            </a:r>
            <a:endParaRPr sz="1500" dirty="0">
              <a:solidFill>
                <a:srgbClr val="2E2E2E"/>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7" name="Picture 6">
            <a:extLst>
              <a:ext uri="{FF2B5EF4-FFF2-40B4-BE49-F238E27FC236}">
                <a16:creationId xmlns:a16="http://schemas.microsoft.com/office/drawing/2014/main" id="{8C0802F6-505E-B941-9B9F-71ED2F946E85}"/>
              </a:ext>
            </a:extLst>
          </p:cNvPr>
          <p:cNvPicPr>
            <a:picLocks noChangeAspect="1"/>
          </p:cNvPicPr>
          <p:nvPr/>
        </p:nvPicPr>
        <p:blipFill>
          <a:blip r:embed="rId3"/>
          <a:stretch>
            <a:fillRect/>
          </a:stretch>
        </p:blipFill>
        <p:spPr>
          <a:xfrm>
            <a:off x="66282" y="1790659"/>
            <a:ext cx="2649500" cy="2015915"/>
          </a:xfrm>
          <a:prstGeom prst="rect">
            <a:avLst/>
          </a:prstGeom>
        </p:spPr>
      </p:pic>
      <p:pic>
        <p:nvPicPr>
          <p:cNvPr id="5" name="Picture 4">
            <a:extLst>
              <a:ext uri="{FF2B5EF4-FFF2-40B4-BE49-F238E27FC236}">
                <a16:creationId xmlns:a16="http://schemas.microsoft.com/office/drawing/2014/main" id="{43575763-BDEA-4A8B-AF9F-64CB36AE19AE}"/>
              </a:ext>
            </a:extLst>
          </p:cNvPr>
          <p:cNvPicPr>
            <a:picLocks noChangeAspect="1"/>
          </p:cNvPicPr>
          <p:nvPr/>
        </p:nvPicPr>
        <p:blipFill>
          <a:blip r:embed="rId4"/>
          <a:stretch>
            <a:fillRect/>
          </a:stretch>
        </p:blipFill>
        <p:spPr>
          <a:xfrm>
            <a:off x="2852847" y="1790660"/>
            <a:ext cx="2808234" cy="2014068"/>
          </a:xfrm>
          <a:prstGeom prst="rect">
            <a:avLst/>
          </a:prstGeom>
        </p:spPr>
      </p:pic>
      <p:sp>
        <p:nvSpPr>
          <p:cNvPr id="124" name="Google Shape;124;g15cc17403d5_0_1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ARIMA</a:t>
            </a:r>
            <a:endParaRPr/>
          </a:p>
        </p:txBody>
      </p:sp>
      <p:cxnSp>
        <p:nvCxnSpPr>
          <p:cNvPr id="126" name="Google Shape;126;g15cc17403d5_0_11"/>
          <p:cNvCxnSpPr/>
          <p:nvPr/>
        </p:nvCxnSpPr>
        <p:spPr>
          <a:xfrm>
            <a:off x="2890725" y="1594875"/>
            <a:ext cx="27600" cy="3294900"/>
          </a:xfrm>
          <a:prstGeom prst="straightConnector1">
            <a:avLst/>
          </a:prstGeom>
          <a:noFill/>
          <a:ln w="9525" cap="flat" cmpd="sng">
            <a:solidFill>
              <a:schemeClr val="dk2"/>
            </a:solidFill>
            <a:prstDash val="solid"/>
            <a:round/>
            <a:headEnd type="none" w="sm" len="sm"/>
            <a:tailEnd type="none" w="sm" len="sm"/>
          </a:ln>
        </p:spPr>
      </p:cxnSp>
      <p:cxnSp>
        <p:nvCxnSpPr>
          <p:cNvPr id="127" name="Google Shape;127;g15cc17403d5_0_11"/>
          <p:cNvCxnSpPr/>
          <p:nvPr/>
        </p:nvCxnSpPr>
        <p:spPr>
          <a:xfrm>
            <a:off x="5711675" y="1535075"/>
            <a:ext cx="2100" cy="3354900"/>
          </a:xfrm>
          <a:prstGeom prst="straightConnector1">
            <a:avLst/>
          </a:prstGeom>
          <a:noFill/>
          <a:ln w="9525" cap="flat" cmpd="sng">
            <a:solidFill>
              <a:schemeClr val="dk2"/>
            </a:solidFill>
            <a:prstDash val="solid"/>
            <a:round/>
            <a:headEnd type="none" w="sm" len="sm"/>
            <a:tailEnd type="none" w="sm" len="sm"/>
          </a:ln>
        </p:spPr>
      </p:cxnSp>
      <p:sp>
        <p:nvSpPr>
          <p:cNvPr id="128" name="Google Shape;128;g15cc17403d5_0_11"/>
          <p:cNvSpPr txBox="1"/>
          <p:nvPr/>
        </p:nvSpPr>
        <p:spPr>
          <a:xfrm>
            <a:off x="6384825" y="4008575"/>
            <a:ext cx="1991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Time-series data becomes stationary after 2 times of differencing</a:t>
            </a:r>
            <a:r>
              <a:rPr lang="en-SG" sz="1400" b="1" i="0" u="none" strike="noStrike" cap="none">
                <a:solidFill>
                  <a:srgbClr val="000000"/>
                </a:solidFill>
                <a:latin typeface="Open Sans"/>
                <a:ea typeface="Open Sans"/>
                <a:cs typeface="Open Sans"/>
                <a:sym typeface="Open Sans"/>
              </a:rPr>
              <a:t> =&gt; d=2</a:t>
            </a:r>
            <a:endParaRPr sz="1400" b="1" i="0" u="none" strike="noStrike" cap="none">
              <a:solidFill>
                <a:srgbClr val="000000"/>
              </a:solidFill>
              <a:latin typeface="Open Sans"/>
              <a:ea typeface="Open Sans"/>
              <a:cs typeface="Open Sans"/>
              <a:sym typeface="Open Sans"/>
            </a:endParaRPr>
          </a:p>
        </p:txBody>
      </p:sp>
      <p:sp>
        <p:nvSpPr>
          <p:cNvPr id="129" name="Google Shape;129;g15cc17403d5_0_11"/>
          <p:cNvSpPr/>
          <p:nvPr/>
        </p:nvSpPr>
        <p:spPr>
          <a:xfrm>
            <a:off x="354441" y="3406350"/>
            <a:ext cx="165900" cy="11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15cc17403d5_0_11"/>
          <p:cNvSpPr/>
          <p:nvPr/>
        </p:nvSpPr>
        <p:spPr>
          <a:xfrm>
            <a:off x="3193525" y="3406350"/>
            <a:ext cx="165900" cy="11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15cc17403d5_0_11"/>
          <p:cNvSpPr txBox="1"/>
          <p:nvPr/>
        </p:nvSpPr>
        <p:spPr>
          <a:xfrm>
            <a:off x="336500" y="3851650"/>
            <a:ext cx="2313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PACF lag 1 is significant since is below the significance line =&gt; </a:t>
            </a:r>
            <a:r>
              <a:rPr lang="en-SG" sz="1400" b="1" i="0" u="none" strike="noStrike" cap="none">
                <a:solidFill>
                  <a:srgbClr val="000000"/>
                </a:solidFill>
                <a:latin typeface="Open Sans"/>
                <a:ea typeface="Open Sans"/>
                <a:cs typeface="Open Sans"/>
                <a:sym typeface="Open Sans"/>
              </a:rPr>
              <a:t>p =1</a:t>
            </a:r>
            <a:endParaRPr sz="1400" b="1" i="0" u="none" strike="noStrike" cap="none">
              <a:solidFill>
                <a:srgbClr val="000000"/>
              </a:solidFill>
              <a:latin typeface="Open Sans"/>
              <a:ea typeface="Open Sans"/>
              <a:cs typeface="Open Sans"/>
              <a:sym typeface="Open Sans"/>
            </a:endParaRPr>
          </a:p>
        </p:txBody>
      </p:sp>
      <p:sp>
        <p:nvSpPr>
          <p:cNvPr id="132" name="Google Shape;132;g15cc17403d5_0_11"/>
          <p:cNvSpPr txBox="1"/>
          <p:nvPr/>
        </p:nvSpPr>
        <p:spPr>
          <a:xfrm>
            <a:off x="3159513" y="3851650"/>
            <a:ext cx="2313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2 of the ACF lags exceeded the significance line =&gt; </a:t>
            </a:r>
            <a:r>
              <a:rPr lang="en-SG" sz="1400" b="1" i="0" u="none" strike="noStrike" cap="none">
                <a:solidFill>
                  <a:srgbClr val="000000"/>
                </a:solidFill>
                <a:latin typeface="Open Sans"/>
                <a:ea typeface="Open Sans"/>
                <a:cs typeface="Open Sans"/>
                <a:sym typeface="Open Sans"/>
              </a:rPr>
              <a:t>q =2</a:t>
            </a:r>
            <a:endParaRPr sz="1400" b="1" i="0" u="none" strike="noStrike" cap="none">
              <a:solidFill>
                <a:srgbClr val="000000"/>
              </a:solidFill>
              <a:latin typeface="Open Sans"/>
              <a:ea typeface="Open Sans"/>
              <a:cs typeface="Open Sans"/>
              <a:sym typeface="Open Sans"/>
            </a:endParaRPr>
          </a:p>
        </p:txBody>
      </p:sp>
      <p:sp>
        <p:nvSpPr>
          <p:cNvPr id="133" name="Google Shape;133;g15cc17403d5_0_11"/>
          <p:cNvSpPr txBox="1"/>
          <p:nvPr/>
        </p:nvSpPr>
        <p:spPr>
          <a:xfrm>
            <a:off x="253750" y="1112625"/>
            <a:ext cx="6863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Estimating the values of p, d, q for COE CAT A ARIMA model </a:t>
            </a:r>
            <a:endParaRPr sz="1400" b="0" i="0" u="none" strike="noStrike" cap="none">
              <a:solidFill>
                <a:srgbClr val="000000"/>
              </a:solidFill>
              <a:latin typeface="Open Sans"/>
              <a:ea typeface="Open Sans"/>
              <a:cs typeface="Open Sans"/>
              <a:sym typeface="Open Sans"/>
            </a:endParaRPr>
          </a:p>
        </p:txBody>
      </p:sp>
      <p:sp>
        <p:nvSpPr>
          <p:cNvPr id="134" name="Google Shape;134;g15cc17403d5_0_11"/>
          <p:cNvSpPr/>
          <p:nvPr/>
        </p:nvSpPr>
        <p:spPr>
          <a:xfrm>
            <a:off x="3345925" y="3406350"/>
            <a:ext cx="165900" cy="11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7EF8512-1D9A-4567-3FAE-FA5E12BBDFEC}"/>
              </a:ext>
            </a:extLst>
          </p:cNvPr>
          <p:cNvPicPr>
            <a:picLocks noChangeAspect="1"/>
          </p:cNvPicPr>
          <p:nvPr/>
        </p:nvPicPr>
        <p:blipFill>
          <a:blip r:embed="rId5"/>
          <a:stretch>
            <a:fillRect/>
          </a:stretch>
        </p:blipFill>
        <p:spPr>
          <a:xfrm>
            <a:off x="5782611" y="823172"/>
            <a:ext cx="3250689" cy="31360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5cc17403d5_0_2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ARIMA</a:t>
            </a:r>
            <a:endParaRPr/>
          </a:p>
        </p:txBody>
      </p:sp>
      <p:graphicFrame>
        <p:nvGraphicFramePr>
          <p:cNvPr id="140" name="Google Shape;140;g15cc17403d5_0_25"/>
          <p:cNvGraphicFramePr/>
          <p:nvPr/>
        </p:nvGraphicFramePr>
        <p:xfrm>
          <a:off x="4359300" y="3318865"/>
          <a:ext cx="1984800" cy="1633650"/>
        </p:xfrm>
        <a:graphic>
          <a:graphicData uri="http://schemas.openxmlformats.org/drawingml/2006/table">
            <a:tbl>
              <a:tblPr>
                <a:noFill/>
                <a:tableStyleId>{712546EA-7269-4FE9-B8DC-CE104B6301CD}</a:tableStyleId>
              </a:tblPr>
              <a:tblGrid>
                <a:gridCol w="992400">
                  <a:extLst>
                    <a:ext uri="{9D8B030D-6E8A-4147-A177-3AD203B41FA5}">
                      <a16:colId xmlns:a16="http://schemas.microsoft.com/office/drawing/2014/main" val="20000"/>
                    </a:ext>
                  </a:extLst>
                </a:gridCol>
                <a:gridCol w="992400">
                  <a:extLst>
                    <a:ext uri="{9D8B030D-6E8A-4147-A177-3AD203B41FA5}">
                      <a16:colId xmlns:a16="http://schemas.microsoft.com/office/drawing/2014/main" val="20001"/>
                    </a:ext>
                  </a:extLst>
                </a:gridCol>
              </a:tblGrid>
              <a:tr h="450675">
                <a:tc>
                  <a:txBody>
                    <a:bodyPr/>
                    <a:lstStyle/>
                    <a:p>
                      <a:pPr marL="0" marR="0" lvl="0" indent="0" algn="l" rtl="0">
                        <a:lnSpc>
                          <a:spcPct val="100000"/>
                        </a:lnSpc>
                        <a:spcBef>
                          <a:spcPts val="0"/>
                        </a:spcBef>
                        <a:spcAft>
                          <a:spcPts val="0"/>
                        </a:spcAft>
                        <a:buClr>
                          <a:srgbClr val="000000"/>
                        </a:buClr>
                        <a:buSzPts val="1200"/>
                        <a:buFont typeface="Arial"/>
                        <a:buNone/>
                      </a:pPr>
                      <a:r>
                        <a:rPr lang="en-SG" sz="1200" b="1" u="none" strike="noStrike" cap="none">
                          <a:latin typeface="Open Sans"/>
                          <a:ea typeface="Open Sans"/>
                          <a:cs typeface="Open Sans"/>
                          <a:sym typeface="Open Sans"/>
                        </a:rPr>
                        <a:t>Metric</a:t>
                      </a:r>
                      <a:endParaRPr sz="12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b="1" u="none" strike="noStrike" cap="none">
                          <a:latin typeface="Open Sans"/>
                          <a:ea typeface="Open Sans"/>
                          <a:cs typeface="Open Sans"/>
                          <a:sym typeface="Open Sans"/>
                        </a:rPr>
                        <a:t>Value</a:t>
                      </a:r>
                      <a:endParaRPr sz="12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94325">
                <a:tc>
                  <a:txBody>
                    <a:bodyPr/>
                    <a:lstStyle/>
                    <a:p>
                      <a:pPr marL="0" marR="0" lvl="0" indent="0" algn="l" rtl="0">
                        <a:lnSpc>
                          <a:spcPct val="100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MAE</a:t>
                      </a:r>
                      <a:endParaRPr sz="9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21174.30</a:t>
                      </a:r>
                      <a:endParaRPr sz="9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4325">
                <a:tc>
                  <a:txBody>
                    <a:bodyPr/>
                    <a:lstStyle/>
                    <a:p>
                      <a:pPr marL="0" marR="0" lvl="0" indent="0" algn="l" rtl="0">
                        <a:lnSpc>
                          <a:spcPct val="100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RMSE</a:t>
                      </a:r>
                      <a:endParaRPr sz="9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17583.81</a:t>
                      </a:r>
                      <a:endParaRPr sz="9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4325">
                <a:tc>
                  <a:txBody>
                    <a:bodyPr/>
                    <a:lstStyle/>
                    <a:p>
                      <a:pPr marL="0" marR="0" lvl="0" indent="0" algn="l" rtl="0">
                        <a:lnSpc>
                          <a:spcPct val="100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MAPE</a:t>
                      </a:r>
                      <a:endParaRPr sz="9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SG" sz="900" u="none" strike="noStrike" cap="none">
                          <a:latin typeface="Open Sans"/>
                          <a:ea typeface="Open Sans"/>
                          <a:cs typeface="Open Sans"/>
                          <a:sym typeface="Open Sans"/>
                        </a:rPr>
                        <a:t>29.56%</a:t>
                      </a:r>
                      <a:endParaRPr sz="9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141" name="Google Shape;141;g15cc17403d5_0_25"/>
          <p:cNvSpPr txBox="1"/>
          <p:nvPr/>
        </p:nvSpPr>
        <p:spPr>
          <a:xfrm>
            <a:off x="154700" y="1042925"/>
            <a:ext cx="3250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Parameters: p=1, d=2, q=2</a:t>
            </a:r>
            <a:endParaRPr sz="1400" b="0" i="0" u="none" strike="noStrike" cap="none">
              <a:solidFill>
                <a:srgbClr val="000000"/>
              </a:solidFill>
              <a:latin typeface="Open Sans"/>
              <a:ea typeface="Open Sans"/>
              <a:cs typeface="Open Sans"/>
              <a:sym typeface="Open Sans"/>
            </a:endParaRPr>
          </a:p>
        </p:txBody>
      </p:sp>
      <p:pic>
        <p:nvPicPr>
          <p:cNvPr id="142" name="Google Shape;142;g15cc17403d5_0_25"/>
          <p:cNvPicPr preferRelativeResize="0"/>
          <p:nvPr/>
        </p:nvPicPr>
        <p:blipFill rotWithShape="1">
          <a:blip r:embed="rId3">
            <a:alphaModFix/>
          </a:blip>
          <a:srcRect/>
          <a:stretch/>
        </p:blipFill>
        <p:spPr>
          <a:xfrm>
            <a:off x="114773" y="1443125"/>
            <a:ext cx="3560425" cy="3700375"/>
          </a:xfrm>
          <a:prstGeom prst="rect">
            <a:avLst/>
          </a:prstGeom>
          <a:noFill/>
          <a:ln>
            <a:noFill/>
          </a:ln>
        </p:spPr>
      </p:pic>
      <p:sp>
        <p:nvSpPr>
          <p:cNvPr id="143" name="Google Shape;143;g15cc17403d5_0_25"/>
          <p:cNvSpPr txBox="1"/>
          <p:nvPr/>
        </p:nvSpPr>
        <p:spPr>
          <a:xfrm>
            <a:off x="1881200" y="4090375"/>
            <a:ext cx="2198400" cy="1031021"/>
          </a:xfrm>
          <a:prstGeom prst="rect">
            <a:avLst/>
          </a:prstGeom>
          <a:solidFill>
            <a:schemeClr val="lt1"/>
          </a:solid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SG" sz="1100" b="0" i="0" u="none" strike="noStrike" cap="none">
                <a:solidFill>
                  <a:srgbClr val="000000"/>
                </a:solidFill>
                <a:latin typeface="Open Sans"/>
                <a:ea typeface="Open Sans"/>
                <a:cs typeface="Open Sans"/>
                <a:sym typeface="Open Sans"/>
              </a:rPr>
              <a:t>Set of values of (</a:t>
            </a:r>
            <a:r>
              <a:rPr lang="en-SG" sz="1100" b="0" i="0" u="none" strike="noStrike" cap="none" err="1">
                <a:solidFill>
                  <a:srgbClr val="000000"/>
                </a:solidFill>
                <a:latin typeface="Open Sans"/>
                <a:ea typeface="Open Sans"/>
                <a:cs typeface="Open Sans"/>
                <a:sym typeface="Open Sans"/>
              </a:rPr>
              <a:t>p,d,q</a:t>
            </a:r>
            <a:r>
              <a:rPr lang="en-SG" sz="1100" b="0" i="0" u="none" strike="noStrike" cap="none">
                <a:solidFill>
                  <a:srgbClr val="000000"/>
                </a:solidFill>
                <a:latin typeface="Open Sans"/>
                <a:ea typeface="Open Sans"/>
                <a:cs typeface="Open Sans"/>
                <a:sym typeface="Open Sans"/>
              </a:rPr>
              <a:t>) is good:</a:t>
            </a:r>
            <a:endParaRPr sz="1100" b="0" i="0" u="none" strike="noStrike" cap="none">
              <a:solidFill>
                <a:srgbClr val="000000"/>
              </a:solidFill>
              <a:latin typeface="Open Sans"/>
              <a:ea typeface="Open Sans"/>
              <a:cs typeface="Open Sans"/>
              <a:sym typeface="Open Sans"/>
            </a:endParaRPr>
          </a:p>
          <a:p>
            <a:pPr marL="457200" marR="0" lvl="0" indent="-298450" algn="l" rtl="0">
              <a:lnSpc>
                <a:spcPct val="100000"/>
              </a:lnSpc>
              <a:spcBef>
                <a:spcPts val="0"/>
              </a:spcBef>
              <a:spcAft>
                <a:spcPts val="0"/>
              </a:spcAft>
              <a:buClr>
                <a:srgbClr val="000000"/>
              </a:buClr>
              <a:buSzPts val="1100"/>
              <a:buFont typeface="Open Sans"/>
              <a:buChar char="●"/>
            </a:pPr>
            <a:r>
              <a:rPr lang="en-SG" sz="1100" b="0" i="0" u="none" strike="noStrike" cap="none" err="1">
                <a:solidFill>
                  <a:srgbClr val="000000"/>
                </a:solidFill>
                <a:latin typeface="Open Sans"/>
                <a:ea typeface="Open Sans"/>
                <a:cs typeface="Open Sans"/>
                <a:sym typeface="Open Sans"/>
              </a:rPr>
              <a:t>coef</a:t>
            </a:r>
            <a:r>
              <a:rPr lang="en-SG" sz="1100" b="0" i="0" u="none" strike="noStrike" cap="none">
                <a:solidFill>
                  <a:srgbClr val="000000"/>
                </a:solidFill>
                <a:latin typeface="Open Sans"/>
                <a:ea typeface="Open Sans"/>
                <a:cs typeface="Open Sans"/>
                <a:sym typeface="Open Sans"/>
              </a:rPr>
              <a:t> for AR1, MA1, MA2 are significantly high</a:t>
            </a:r>
            <a:endParaRPr sz="1100" b="0" i="0" u="none" strike="noStrike" cap="none">
              <a:solidFill>
                <a:srgbClr val="000000"/>
              </a:solidFill>
              <a:latin typeface="Open Sans"/>
              <a:ea typeface="Open Sans"/>
              <a:cs typeface="Open Sans"/>
              <a:sym typeface="Open Sans"/>
            </a:endParaRPr>
          </a:p>
          <a:p>
            <a:pPr marL="457200" marR="0" lvl="0" indent="-298450" algn="l" rtl="0">
              <a:lnSpc>
                <a:spcPct val="100000"/>
              </a:lnSpc>
              <a:spcBef>
                <a:spcPts val="0"/>
              </a:spcBef>
              <a:spcAft>
                <a:spcPts val="0"/>
              </a:spcAft>
              <a:buClr>
                <a:srgbClr val="000000"/>
              </a:buClr>
              <a:buSzPts val="1100"/>
              <a:buFont typeface="Open Sans"/>
              <a:buChar char="●"/>
            </a:pPr>
            <a:r>
              <a:rPr lang="en-SG" sz="1100" b="0" i="0" u="none" strike="noStrike" cap="none">
                <a:solidFill>
                  <a:srgbClr val="000000"/>
                </a:solidFill>
                <a:latin typeface="Open Sans"/>
                <a:ea typeface="Open Sans"/>
                <a:cs typeface="Open Sans"/>
                <a:sym typeface="Open Sans"/>
              </a:rPr>
              <a:t> P&gt;|z| &lt;&lt; 0.05 for all 3 terms</a:t>
            </a:r>
            <a:endParaRPr sz="1100" b="0" i="0" u="none" strike="noStrike" cap="none">
              <a:solidFill>
                <a:srgbClr val="000000"/>
              </a:solidFill>
              <a:latin typeface="Open Sans"/>
              <a:ea typeface="Open Sans"/>
              <a:cs typeface="Open Sans"/>
              <a:sym typeface="Open Sans"/>
            </a:endParaRPr>
          </a:p>
        </p:txBody>
      </p:sp>
      <p:sp>
        <p:nvSpPr>
          <p:cNvPr id="144" name="Google Shape;144;g15cc17403d5_0_25"/>
          <p:cNvSpPr/>
          <p:nvPr/>
        </p:nvSpPr>
        <p:spPr>
          <a:xfrm>
            <a:off x="2596750" y="2912275"/>
            <a:ext cx="298800" cy="11781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15cc17403d5_0_25"/>
          <p:cNvSpPr/>
          <p:nvPr/>
        </p:nvSpPr>
        <p:spPr>
          <a:xfrm>
            <a:off x="1418725" y="2912275"/>
            <a:ext cx="410100" cy="11781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15cc17403d5_0_25"/>
          <p:cNvSpPr txBox="1"/>
          <p:nvPr/>
        </p:nvSpPr>
        <p:spPr>
          <a:xfrm>
            <a:off x="6619700" y="3559225"/>
            <a:ext cx="254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47" name="Google Shape;147;g15cc17403d5_0_25"/>
          <p:cNvSpPr txBox="1"/>
          <p:nvPr/>
        </p:nvSpPr>
        <p:spPr>
          <a:xfrm>
            <a:off x="6284650" y="3244025"/>
            <a:ext cx="2707500" cy="1200298"/>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000000"/>
              </a:buClr>
              <a:buSzPts val="1100"/>
              <a:buFont typeface="Open Sans"/>
              <a:buChar char="●"/>
            </a:pPr>
            <a:r>
              <a:rPr lang="en-US" sz="1100">
                <a:latin typeface="Open Sans"/>
                <a:ea typeface="Open Sans"/>
                <a:cs typeface="Open Sans"/>
              </a:rPr>
              <a:t>Forecast trend is in the wrong direction</a:t>
            </a:r>
            <a:endParaRPr sz="1100">
              <a:latin typeface="Open Sans"/>
              <a:ea typeface="Open Sans"/>
              <a:cs typeface="Open Sans"/>
              <a:sym typeface="Open Sans"/>
            </a:endParaRPr>
          </a:p>
          <a:p>
            <a:pPr marL="457200" marR="0" lvl="0" indent="-298450" algn="l" rtl="0">
              <a:lnSpc>
                <a:spcPct val="100000"/>
              </a:lnSpc>
              <a:spcBef>
                <a:spcPts val="0"/>
              </a:spcBef>
              <a:spcAft>
                <a:spcPts val="0"/>
              </a:spcAft>
              <a:buClr>
                <a:srgbClr val="000000"/>
              </a:buClr>
              <a:buSzPts val="1100"/>
              <a:buFont typeface="Open Sans"/>
              <a:buChar char="●"/>
            </a:pPr>
            <a:r>
              <a:rPr lang="en-SG" sz="1100" b="0" i="0" u="none" strike="noStrike" cap="none">
                <a:solidFill>
                  <a:srgbClr val="000000"/>
                </a:solidFill>
                <a:latin typeface="Open Sans"/>
                <a:ea typeface="Open Sans"/>
                <a:cs typeface="Open Sans"/>
                <a:sym typeface="Open Sans"/>
              </a:rPr>
              <a:t>Attempts to refine the ARIMA model by trying out different combinations of p, d, q values did not yield any improvements</a:t>
            </a:r>
            <a:endParaRPr sz="1100" b="0" i="0" u="none" strike="noStrike" cap="none">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17FB003-99E3-8B4D-F27E-B9DFAD7E18D9}"/>
              </a:ext>
            </a:extLst>
          </p:cNvPr>
          <p:cNvPicPr>
            <a:picLocks noChangeAspect="1"/>
          </p:cNvPicPr>
          <p:nvPr/>
        </p:nvPicPr>
        <p:blipFill>
          <a:blip r:embed="rId4"/>
          <a:stretch>
            <a:fillRect/>
          </a:stretch>
        </p:blipFill>
        <p:spPr>
          <a:xfrm>
            <a:off x="3832198" y="583355"/>
            <a:ext cx="5251352" cy="2632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5cc17403d5_0_11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SARIMA</a:t>
            </a:r>
            <a:endParaRPr/>
          </a:p>
        </p:txBody>
      </p:sp>
      <p:sp>
        <p:nvSpPr>
          <p:cNvPr id="154" name="Google Shape;154;g15cc17403d5_0_112"/>
          <p:cNvSpPr txBox="1"/>
          <p:nvPr/>
        </p:nvSpPr>
        <p:spPr>
          <a:xfrm>
            <a:off x="487500" y="1105100"/>
            <a:ext cx="8169000" cy="3847946"/>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If a time series, has seasonal patterns, then you need to add seasonal terms and it becomes SARIMA, short for ‘Seasonal ARIMA’.</a:t>
            </a:r>
          </a:p>
          <a:p>
            <a:pPr marL="457200" marR="0" lvl="0" indent="-323850" algn="l" rtl="0">
              <a:lnSpc>
                <a:spcPct val="115000"/>
              </a:lnSpc>
              <a:spcBef>
                <a:spcPts val="0"/>
              </a:spcBef>
              <a:spcAft>
                <a:spcPts val="0"/>
              </a:spcAft>
              <a:buClr>
                <a:srgbClr val="2E2E2E"/>
              </a:buClr>
              <a:buSzPts val="1500"/>
              <a:buFont typeface="Arial"/>
              <a:buChar char="●"/>
            </a:pPr>
            <a:endParaRPr lang="en-US" sz="1200" b="0" i="0" u="none" strike="noStrike" cap="none" dirty="0">
              <a:solidFill>
                <a:srgbClr val="000000"/>
              </a:solidFill>
              <a:highlight>
                <a:srgbClr val="FFFFFF"/>
              </a:highlight>
              <a:latin typeface="Arial"/>
              <a:ea typeface="Arial"/>
              <a:cs typeface="Arial"/>
              <a:sym typeface="Arial"/>
            </a:endParaRPr>
          </a:p>
          <a:p>
            <a:pPr marL="457200" marR="0" lvl="0"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A SARIMA model is characterized by 7 terms: p, d, q, P, D, Q and s</a:t>
            </a:r>
          </a:p>
          <a:p>
            <a:pPr marL="914400" marR="0" lvl="1"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p and seasonal P is the order of the AR term</a:t>
            </a:r>
          </a:p>
          <a:p>
            <a:pPr marL="914400" marR="0" lvl="1"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q and seasonal Q is the order of the MA term</a:t>
            </a:r>
          </a:p>
          <a:p>
            <a:pPr marL="914400" marR="0" lvl="1"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d and seasonal D is the number of differencing required to make the time series stationary</a:t>
            </a:r>
          </a:p>
          <a:p>
            <a:pPr marL="914400" marR="0" lvl="1"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s is the seasonal length in the data</a:t>
            </a:r>
          </a:p>
          <a:p>
            <a:pPr marL="914400" marR="0" lvl="1" indent="-323850" algn="l" rtl="0">
              <a:lnSpc>
                <a:spcPct val="115000"/>
              </a:lnSpc>
              <a:spcBef>
                <a:spcPts val="0"/>
              </a:spcBef>
              <a:spcAft>
                <a:spcPts val="0"/>
              </a:spcAft>
              <a:buClr>
                <a:srgbClr val="2E2E2E"/>
              </a:buClr>
              <a:buSzPts val="1500"/>
              <a:buFont typeface="Arial"/>
              <a:buChar char="○"/>
            </a:pPr>
            <a:endParaRPr lang="en-US" sz="1500" b="0" i="0" u="none" strike="noStrike" cap="none" dirty="0">
              <a:solidFill>
                <a:srgbClr val="2E2E2E"/>
              </a:solidFill>
              <a:latin typeface="Arial"/>
              <a:ea typeface="Arial"/>
              <a:cs typeface="Arial"/>
              <a:sym typeface="Arial"/>
            </a:endParaRPr>
          </a:p>
          <a:p>
            <a:pPr marL="457200" marR="0" lvl="0"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Let </a:t>
            </a:r>
            <a:r>
              <a:rPr lang="en-US" sz="1500" b="1" i="0" u="none" strike="noStrike" cap="none" dirty="0">
                <a:solidFill>
                  <a:srgbClr val="2E2E2E"/>
                </a:solidFill>
                <a:latin typeface="Arial"/>
                <a:ea typeface="Arial"/>
                <a:cs typeface="Arial"/>
                <a:sym typeface="Arial"/>
              </a:rPr>
              <a:t>P=p, Q=q and D=d</a:t>
            </a:r>
          </a:p>
          <a:p>
            <a:pPr marL="457200" marR="0" lvl="0" indent="-323850" algn="l" rtl="0">
              <a:lnSpc>
                <a:spcPct val="115000"/>
              </a:lnSpc>
              <a:spcBef>
                <a:spcPts val="0"/>
              </a:spcBef>
              <a:spcAft>
                <a:spcPts val="0"/>
              </a:spcAft>
              <a:buClr>
                <a:srgbClr val="2E2E2E"/>
              </a:buClr>
              <a:buSzPts val="1500"/>
              <a:buFont typeface="Arial"/>
              <a:buChar char="●"/>
            </a:pPr>
            <a:endParaRPr lang="en-US" sz="1500" b="1" i="0" u="none" strike="noStrike" cap="none" dirty="0">
              <a:solidFill>
                <a:srgbClr val="2E2E2E"/>
              </a:solidFill>
              <a:latin typeface="Arial"/>
              <a:ea typeface="Arial"/>
              <a:cs typeface="Arial"/>
              <a:sym typeface="Arial"/>
            </a:endParaRPr>
          </a:p>
          <a:p>
            <a:pPr marL="457200" marR="0" lvl="0" indent="-323850" algn="l" rtl="0">
              <a:lnSpc>
                <a:spcPct val="115000"/>
              </a:lnSpc>
              <a:spcBef>
                <a:spcPts val="0"/>
              </a:spcBef>
              <a:spcAft>
                <a:spcPts val="0"/>
              </a:spcAft>
              <a:buClr>
                <a:srgbClr val="2E2E2E"/>
              </a:buClr>
              <a:buSzPts val="1500"/>
              <a:buFont typeface="Arial"/>
              <a:buChar char="●"/>
            </a:pPr>
            <a:r>
              <a:rPr lang="en-US" sz="1500" b="0" i="0" u="none" strike="noStrike" cap="none" dirty="0">
                <a:solidFill>
                  <a:srgbClr val="2E2E2E"/>
                </a:solidFill>
                <a:latin typeface="Arial"/>
                <a:ea typeface="Arial"/>
                <a:cs typeface="Arial"/>
                <a:sym typeface="Arial"/>
              </a:rPr>
              <a:t>s can be estimated by determining the interval between the ACF lags that are significant -&gt; there is a significant negative lag at 1 and 4 -&gt; indicate that </a:t>
            </a:r>
            <a:r>
              <a:rPr lang="en-US" sz="1500" b="1" i="0" u="none" strike="noStrike" cap="none" dirty="0">
                <a:solidFill>
                  <a:srgbClr val="2E2E2E"/>
                </a:solidFill>
                <a:latin typeface="Arial"/>
                <a:ea typeface="Arial"/>
                <a:cs typeface="Arial"/>
                <a:sym typeface="Arial"/>
              </a:rPr>
              <a:t>s=4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5cc17403d5_0_3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SARIMA</a:t>
            </a:r>
            <a:endParaRPr/>
          </a:p>
        </p:txBody>
      </p:sp>
      <p:graphicFrame>
        <p:nvGraphicFramePr>
          <p:cNvPr id="160" name="Google Shape;160;g15cc17403d5_0_31"/>
          <p:cNvGraphicFramePr/>
          <p:nvPr/>
        </p:nvGraphicFramePr>
        <p:xfrm>
          <a:off x="6482725" y="1646150"/>
          <a:ext cx="2485850" cy="1554410"/>
        </p:xfrm>
        <a:graphic>
          <a:graphicData uri="http://schemas.openxmlformats.org/drawingml/2006/table">
            <a:tbl>
              <a:tblPr>
                <a:noFill/>
                <a:tableStyleId>{712546EA-7269-4FE9-B8DC-CE104B6301CD}</a:tableStyleId>
              </a:tblPr>
              <a:tblGrid>
                <a:gridCol w="1242925">
                  <a:extLst>
                    <a:ext uri="{9D8B030D-6E8A-4147-A177-3AD203B41FA5}">
                      <a16:colId xmlns:a16="http://schemas.microsoft.com/office/drawing/2014/main" val="20000"/>
                    </a:ext>
                  </a:extLst>
                </a:gridCol>
                <a:gridCol w="1242925">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11439.19</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9810.83</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22.76%</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161" name="Google Shape;161;g15cc17403d5_0_31"/>
          <p:cNvSpPr txBox="1"/>
          <p:nvPr/>
        </p:nvSpPr>
        <p:spPr>
          <a:xfrm>
            <a:off x="387100" y="1044500"/>
            <a:ext cx="565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Open Sans"/>
                <a:ea typeface="Open Sans"/>
                <a:cs typeface="Open Sans"/>
                <a:sym typeface="Open Sans"/>
              </a:rPr>
              <a:t>Parameters: p=1, d=2, q=2, P=1, D=2, Q=2, s=4</a:t>
            </a:r>
            <a:endParaRPr sz="1400" b="0" i="0" u="none" strike="noStrike" cap="none">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52B55A1-8464-C35F-AE3F-DF075E03A9F4}"/>
              </a:ext>
            </a:extLst>
          </p:cNvPr>
          <p:cNvPicPr>
            <a:picLocks noChangeAspect="1"/>
          </p:cNvPicPr>
          <p:nvPr/>
        </p:nvPicPr>
        <p:blipFill>
          <a:blip r:embed="rId3"/>
          <a:stretch>
            <a:fillRect/>
          </a:stretch>
        </p:blipFill>
        <p:spPr>
          <a:xfrm>
            <a:off x="228600" y="1592625"/>
            <a:ext cx="6211700" cy="31058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78c2ea6a9f_1_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Holt-Winter</a:t>
            </a:r>
            <a:endParaRPr/>
          </a:p>
        </p:txBody>
      </p:sp>
      <p:sp>
        <p:nvSpPr>
          <p:cNvPr id="169" name="Google Shape;169;g178c2ea6a9f_1_1"/>
          <p:cNvSpPr txBox="1"/>
          <p:nvPr/>
        </p:nvSpPr>
        <p:spPr>
          <a:xfrm>
            <a:off x="387100" y="1044500"/>
            <a:ext cx="5652900" cy="400200"/>
          </a:xfrm>
          <a:prstGeom prst="rect">
            <a:avLst/>
          </a:prstGeom>
          <a:noFill/>
          <a:ln>
            <a:noFill/>
          </a:ln>
        </p:spPr>
        <p:txBody>
          <a:bodyPr spcFirstLastPara="1" wrap="square" lIns="91425" tIns="91425" rIns="91425" bIns="91425" anchor="t" anchorCtr="0">
            <a:spAutoFit/>
          </a:bodyPr>
          <a:lstStyle/>
          <a:p>
            <a:pPr>
              <a:buSzPts val="1400"/>
            </a:pPr>
            <a:r>
              <a:rPr lang="en-SG" sz="1400" b="0" i="0" u="none" strike="noStrike" cap="none">
                <a:solidFill>
                  <a:srgbClr val="000000"/>
                </a:solidFill>
                <a:latin typeface="Open Sans"/>
                <a:ea typeface="Open Sans"/>
                <a:cs typeface="Open Sans"/>
                <a:sym typeface="Open Sans"/>
              </a:rPr>
              <a:t>Parameters: </a:t>
            </a:r>
            <a:r>
              <a:rPr lang="en-US" altLang="zh-CN" sz="1400" b="0" i="0" u="none" strike="noStrike" cap="none" dirty="0">
                <a:solidFill>
                  <a:srgbClr val="000000"/>
                </a:solidFill>
                <a:latin typeface="Open Sans"/>
                <a:ea typeface="Open Sans"/>
                <a:cs typeface="Open Sans"/>
                <a:sym typeface="Open Sans"/>
              </a:rPr>
              <a:t>seasonal_period</a:t>
            </a:r>
            <a:r>
              <a:rPr lang="en-US" altLang="zh-CN" sz="1400" b="0" i="0" u="none" strike="noStrike" cap="none">
                <a:solidFill>
                  <a:srgbClr val="000000"/>
                </a:solidFill>
                <a:latin typeface="Open Sans"/>
                <a:ea typeface="Open Sans"/>
                <a:cs typeface="Open Sans"/>
                <a:sym typeface="Open Sans"/>
              </a:rPr>
              <a:t>=24</a:t>
            </a:r>
            <a:r>
              <a:rPr lang="en-SG" dirty="0">
                <a:latin typeface="Open Sans"/>
                <a:ea typeface="Open Sans"/>
                <a:cs typeface="Open Sans"/>
                <a:sym typeface="Open Sans"/>
              </a:rPr>
              <a:t> </a:t>
            </a:r>
            <a:endParaRPr lang="en-SG" sz="1400" b="0" i="0" u="none" strike="noStrike" cap="none">
              <a:solidFill>
                <a:srgbClr val="000000"/>
              </a:solidFill>
              <a:latin typeface="Open Sans"/>
              <a:ea typeface="Open Sans"/>
              <a:cs typeface="Open Sans"/>
              <a:sym typeface="Open Sans"/>
            </a:endParaRPr>
          </a:p>
        </p:txBody>
      </p:sp>
      <p:pic>
        <p:nvPicPr>
          <p:cNvPr id="170" name="Google Shape;170;g178c2ea6a9f_1_1"/>
          <p:cNvPicPr preferRelativeResize="0"/>
          <p:nvPr/>
        </p:nvPicPr>
        <p:blipFill rotWithShape="1">
          <a:blip r:embed="rId3">
            <a:alphaModFix/>
          </a:blip>
          <a:srcRect l="129" r="129"/>
          <a:stretch/>
        </p:blipFill>
        <p:spPr>
          <a:xfrm>
            <a:off x="152400" y="1597100"/>
            <a:ext cx="6177925" cy="3045455"/>
          </a:xfrm>
          <a:prstGeom prst="rect">
            <a:avLst/>
          </a:prstGeom>
          <a:noFill/>
          <a:ln>
            <a:noFill/>
          </a:ln>
        </p:spPr>
      </p:pic>
      <p:graphicFrame>
        <p:nvGraphicFramePr>
          <p:cNvPr id="2" name="Table 1">
            <a:extLst>
              <a:ext uri="{FF2B5EF4-FFF2-40B4-BE49-F238E27FC236}">
                <a16:creationId xmlns:a16="http://schemas.microsoft.com/office/drawing/2014/main" id="{B7DC9AE5-6F9F-F681-8920-A1DADC2EF427}"/>
              </a:ext>
            </a:extLst>
          </p:cNvPr>
          <p:cNvGraphicFramePr>
            <a:graphicFrameLocks noGrp="1"/>
          </p:cNvGraphicFramePr>
          <p:nvPr>
            <p:extLst>
              <p:ext uri="{D42A27DB-BD31-4B8C-83A1-F6EECF244321}">
                <p14:modId xmlns:p14="http://schemas.microsoft.com/office/powerpoint/2010/main" val="60784994"/>
              </p:ext>
            </p:extLst>
          </p:nvPr>
        </p:nvGraphicFramePr>
        <p:xfrm>
          <a:off x="6730800" y="1565417"/>
          <a:ext cx="2101500" cy="1554410"/>
        </p:xfrm>
        <a:graphic>
          <a:graphicData uri="http://schemas.openxmlformats.org/drawingml/2006/table">
            <a:tbl>
              <a:tblPr>
                <a:noFill/>
                <a:tableStyleId>{712546EA-7269-4FE9-B8DC-CE104B6301CD}</a:tableStyleId>
              </a:tblPr>
              <a:tblGrid>
                <a:gridCol w="1050750">
                  <a:extLst>
                    <a:ext uri="{9D8B030D-6E8A-4147-A177-3AD203B41FA5}">
                      <a16:colId xmlns:a16="http://schemas.microsoft.com/office/drawing/2014/main" val="498416695"/>
                    </a:ext>
                  </a:extLst>
                </a:gridCol>
                <a:gridCol w="1050750">
                  <a:extLst>
                    <a:ext uri="{9D8B030D-6E8A-4147-A177-3AD203B41FA5}">
                      <a16:colId xmlns:a16="http://schemas.microsoft.com/office/drawing/2014/main" val="1830182809"/>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265177934"/>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6423.998899</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3734467915"/>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7685.801557</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3033314823"/>
                  </a:ext>
                </a:extLst>
              </a:tr>
              <a:tr h="3962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15.44%</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363597288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78db2d0130_0_0"/>
          <p:cNvSpPr txBox="1">
            <a:spLocks noGrp="1"/>
          </p:cNvSpPr>
          <p:nvPr>
            <p:ph type="title"/>
          </p:nvPr>
        </p:nvSpPr>
        <p:spPr>
          <a:xfrm>
            <a:off x="311700" y="263200"/>
            <a:ext cx="8520600" cy="707400"/>
          </a:xfrm>
          <a:prstGeom prst="rect">
            <a:avLst/>
          </a:prstGeom>
          <a:noFill/>
          <a:ln>
            <a:noFill/>
          </a:ln>
        </p:spPr>
        <p:txBody>
          <a:bodyPr spcFirstLastPara="1" wrap="square" lIns="91425" tIns="91425" rIns="91425" bIns="91425" anchor="t" anchorCtr="0">
            <a:normAutofit fontScale="90000"/>
          </a:bodyPr>
          <a:lstStyle/>
          <a:p>
            <a:pPr>
              <a:buSzPct val="111111"/>
            </a:pPr>
            <a:r>
              <a:rPr lang="en-SG"/>
              <a:t>Univariate </a:t>
            </a:r>
            <a:r>
              <a:rPr lang="en-SG" dirty="0"/>
              <a:t>Simple RNN </a:t>
            </a:r>
            <a:endParaRPr lang="en-SG"/>
          </a:p>
        </p:txBody>
      </p:sp>
      <p:pic>
        <p:nvPicPr>
          <p:cNvPr id="176" name="Google Shape;176;g178db2d0130_0_0"/>
          <p:cNvPicPr preferRelativeResize="0"/>
          <p:nvPr/>
        </p:nvPicPr>
        <p:blipFill>
          <a:blip r:embed="rId3">
            <a:alphaModFix/>
          </a:blip>
          <a:stretch>
            <a:fillRect/>
          </a:stretch>
        </p:blipFill>
        <p:spPr>
          <a:xfrm>
            <a:off x="3524925" y="3303450"/>
            <a:ext cx="2847074" cy="1697200"/>
          </a:xfrm>
          <a:prstGeom prst="rect">
            <a:avLst/>
          </a:prstGeom>
          <a:noFill/>
          <a:ln>
            <a:noFill/>
          </a:ln>
        </p:spPr>
      </p:pic>
      <p:sp>
        <p:nvSpPr>
          <p:cNvPr id="178" name="Google Shape;178;g178db2d0130_0_0"/>
          <p:cNvSpPr txBox="1"/>
          <p:nvPr/>
        </p:nvSpPr>
        <p:spPr>
          <a:xfrm>
            <a:off x="179125" y="4461650"/>
            <a:ext cx="297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100" b="1">
                <a:latin typeface="Open Sans"/>
                <a:ea typeface="Open Sans"/>
                <a:cs typeface="Open Sans"/>
                <a:sym typeface="Open Sans"/>
              </a:rPr>
              <a:t>Method of multi-step forecasting</a:t>
            </a:r>
            <a:r>
              <a:rPr lang="en-SG" sz="1100">
                <a:latin typeface="Open Sans"/>
                <a:ea typeface="Open Sans"/>
                <a:cs typeface="Open Sans"/>
                <a:sym typeface="Open Sans"/>
              </a:rPr>
              <a:t>: Forward walking (one step at a time)</a:t>
            </a:r>
            <a:endParaRPr sz="1100">
              <a:latin typeface="Open Sans"/>
              <a:ea typeface="Open Sans"/>
              <a:cs typeface="Open Sans"/>
              <a:sym typeface="Open Sans"/>
            </a:endParaRPr>
          </a:p>
        </p:txBody>
      </p:sp>
      <p:sp>
        <p:nvSpPr>
          <p:cNvPr id="179" name="Google Shape;179;g178db2d0130_0_0"/>
          <p:cNvSpPr txBox="1"/>
          <p:nvPr/>
        </p:nvSpPr>
        <p:spPr>
          <a:xfrm>
            <a:off x="2204500" y="714350"/>
            <a:ext cx="1723200" cy="877200"/>
          </a:xfrm>
          <a:prstGeom prst="rect">
            <a:avLst/>
          </a:prstGeom>
          <a:noFill/>
          <a:ln>
            <a:noFill/>
          </a:ln>
        </p:spPr>
        <p:txBody>
          <a:bodyPr spcFirstLastPara="1" wrap="square" lIns="91425" tIns="91425" rIns="91425" bIns="91425" anchor="t" anchorCtr="0">
            <a:spAutoFit/>
          </a:bodyPr>
          <a:lstStyle/>
          <a:p>
            <a:r>
              <a:rPr lang="en-SG" sz="900">
                <a:latin typeface="Open Sans"/>
                <a:ea typeface="Open Sans"/>
                <a:cs typeface="Open Sans"/>
                <a:sym typeface="Open Sans"/>
              </a:rPr>
              <a:t>Optimized segment parameters:</a:t>
            </a:r>
            <a:r>
              <a:rPr lang="en-SG" sz="900" dirty="0">
                <a:latin typeface="Open Sans"/>
                <a:ea typeface="Open Sans"/>
                <a:cs typeface="Open Sans"/>
                <a:sym typeface="Open Sans"/>
              </a:rPr>
              <a:t> </a:t>
            </a:r>
            <a:endParaRPr lang="en-SG" sz="900">
              <a:latin typeface="Open Sans"/>
              <a:ea typeface="Open Sans"/>
              <a:cs typeface="Open Sans"/>
              <a:sym typeface="Open Sans"/>
            </a:endParaRPr>
          </a:p>
          <a:p>
            <a:r>
              <a:rPr lang="en-SG" sz="900">
                <a:latin typeface="Open Sans"/>
                <a:ea typeface="Open Sans"/>
                <a:cs typeface="Open Sans"/>
                <a:sym typeface="Open Sans"/>
              </a:rPr>
              <a:t>length = 36,</a:t>
            </a:r>
            <a:r>
              <a:rPr lang="en-SG" sz="900" dirty="0">
                <a:latin typeface="Open Sans"/>
                <a:ea typeface="Open Sans"/>
                <a:cs typeface="Open Sans"/>
                <a:sym typeface="Open Sans"/>
              </a:rPr>
              <a:t> </a:t>
            </a:r>
            <a:endParaRPr lang="en-SG" sz="900">
              <a:latin typeface="Open Sans"/>
              <a:ea typeface="Open Sans"/>
              <a:cs typeface="Open Sans"/>
              <a:sym typeface="Open Sans"/>
            </a:endParaRPr>
          </a:p>
          <a:p>
            <a:pPr marL="0" lvl="0" indent="0" algn="l" rtl="0">
              <a:spcBef>
                <a:spcPts val="0"/>
              </a:spcBef>
              <a:spcAft>
                <a:spcPts val="0"/>
              </a:spcAft>
              <a:buNone/>
            </a:pPr>
            <a:r>
              <a:rPr lang="en-SG" sz="900">
                <a:latin typeface="Open Sans"/>
                <a:ea typeface="Open Sans"/>
                <a:cs typeface="Open Sans"/>
                <a:sym typeface="Open Sans"/>
              </a:rPr>
              <a:t>dist = 36</a:t>
            </a:r>
            <a:endParaRPr sz="900">
              <a:latin typeface="Open Sans"/>
              <a:ea typeface="Open Sans"/>
              <a:cs typeface="Open Sans"/>
              <a:sym typeface="Open Sans"/>
            </a:endParaRPr>
          </a:p>
          <a:p>
            <a:r>
              <a:rPr lang="en-SG" sz="900">
                <a:latin typeface="Open Sans"/>
                <a:ea typeface="Open Sans"/>
                <a:cs typeface="Open Sans"/>
                <a:sym typeface="Open Sans"/>
              </a:rPr>
              <a:t>look_back/width</a:t>
            </a:r>
            <a:r>
              <a:rPr lang="en-SG" sz="900" dirty="0">
                <a:latin typeface="Open Sans"/>
                <a:ea typeface="Open Sans"/>
                <a:cs typeface="Open Sans"/>
                <a:sym typeface="Open Sans"/>
              </a:rPr>
              <a:t> </a:t>
            </a:r>
            <a:r>
              <a:rPr lang="en-SG" sz="900">
                <a:latin typeface="Open Sans"/>
                <a:ea typeface="Open Sans"/>
                <a:cs typeface="Open Sans"/>
                <a:sym typeface="Open Sans"/>
              </a:rPr>
              <a:t> = 48</a:t>
            </a:r>
            <a:endParaRPr lang="en-SG" sz="900" dirty="0">
              <a:latin typeface="Open Sans"/>
              <a:ea typeface="Open Sans"/>
              <a:cs typeface="Open Sans"/>
              <a:sym typeface="Open Sans"/>
            </a:endParaRPr>
          </a:p>
        </p:txBody>
      </p:sp>
      <p:pic>
        <p:nvPicPr>
          <p:cNvPr id="180" name="Google Shape;180;g178db2d0130_0_0"/>
          <p:cNvPicPr preferRelativeResize="0"/>
          <p:nvPr/>
        </p:nvPicPr>
        <p:blipFill>
          <a:blip r:embed="rId4">
            <a:alphaModFix/>
          </a:blip>
          <a:stretch>
            <a:fillRect/>
          </a:stretch>
        </p:blipFill>
        <p:spPr>
          <a:xfrm>
            <a:off x="256400" y="999150"/>
            <a:ext cx="1723325" cy="886000"/>
          </a:xfrm>
          <a:prstGeom prst="rect">
            <a:avLst/>
          </a:prstGeom>
          <a:noFill/>
          <a:ln>
            <a:noFill/>
          </a:ln>
        </p:spPr>
      </p:pic>
      <p:cxnSp>
        <p:nvCxnSpPr>
          <p:cNvPr id="181" name="Google Shape;181;g178db2d0130_0_0"/>
          <p:cNvCxnSpPr>
            <a:endCxn id="179" idx="1"/>
          </p:cNvCxnSpPr>
          <p:nvPr/>
        </p:nvCxnSpPr>
        <p:spPr>
          <a:xfrm>
            <a:off x="1900300" y="1121750"/>
            <a:ext cx="304200" cy="31200"/>
          </a:xfrm>
          <a:prstGeom prst="straightConnector1">
            <a:avLst/>
          </a:prstGeom>
          <a:noFill/>
          <a:ln w="9525" cap="flat" cmpd="sng">
            <a:solidFill>
              <a:schemeClr val="dk2"/>
            </a:solidFill>
            <a:prstDash val="solid"/>
            <a:round/>
            <a:headEnd type="none" w="med" len="med"/>
            <a:tailEnd type="none" w="med" len="med"/>
          </a:ln>
        </p:spPr>
      </p:cxnSp>
      <p:sp>
        <p:nvSpPr>
          <p:cNvPr id="182" name="Google Shape;182;g178db2d0130_0_0"/>
          <p:cNvSpPr txBox="1"/>
          <p:nvPr/>
        </p:nvSpPr>
        <p:spPr>
          <a:xfrm>
            <a:off x="426625" y="2064588"/>
            <a:ext cx="248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latin typeface="Open Sans"/>
                <a:ea typeface="Open Sans"/>
                <a:cs typeface="Open Sans"/>
                <a:sym typeface="Open Sans"/>
              </a:rPr>
              <a:t>No. of data points to forecast = 48</a:t>
            </a:r>
            <a:endParaRPr sz="1000">
              <a:latin typeface="Open Sans"/>
              <a:ea typeface="Open Sans"/>
              <a:cs typeface="Open Sans"/>
              <a:sym typeface="Open Sans"/>
            </a:endParaRPr>
          </a:p>
        </p:txBody>
      </p:sp>
      <p:cxnSp>
        <p:nvCxnSpPr>
          <p:cNvPr id="183" name="Google Shape;183;g178db2d0130_0_0"/>
          <p:cNvCxnSpPr/>
          <p:nvPr/>
        </p:nvCxnSpPr>
        <p:spPr>
          <a:xfrm rot="10800000">
            <a:off x="1307963" y="1944850"/>
            <a:ext cx="132600" cy="229800"/>
          </a:xfrm>
          <a:prstGeom prst="straightConnector1">
            <a:avLst/>
          </a:prstGeom>
          <a:noFill/>
          <a:ln w="9525" cap="flat" cmpd="sng">
            <a:solidFill>
              <a:schemeClr val="dk2"/>
            </a:solidFill>
            <a:prstDash val="solid"/>
            <a:round/>
            <a:headEnd type="none" w="med" len="med"/>
            <a:tailEnd type="none" w="med" len="med"/>
          </a:ln>
        </p:spPr>
      </p:cxnSp>
      <p:sp>
        <p:nvSpPr>
          <p:cNvPr id="184" name="Google Shape;184;g178db2d0130_0_0"/>
          <p:cNvSpPr txBox="1"/>
          <p:nvPr/>
        </p:nvSpPr>
        <p:spPr>
          <a:xfrm>
            <a:off x="1979725" y="1544450"/>
            <a:ext cx="182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Open Sans"/>
              <a:ea typeface="Open Sans"/>
              <a:cs typeface="Open Sans"/>
              <a:sym typeface="Open Sans"/>
            </a:endParaRPr>
          </a:p>
        </p:txBody>
      </p:sp>
      <p:pic>
        <p:nvPicPr>
          <p:cNvPr id="185" name="Google Shape;185;g178db2d0130_0_0"/>
          <p:cNvPicPr preferRelativeResize="0"/>
          <p:nvPr/>
        </p:nvPicPr>
        <p:blipFill rotWithShape="1">
          <a:blip r:embed="rId5">
            <a:alphaModFix/>
          </a:blip>
          <a:srcRect t="514" b="514"/>
          <a:stretch/>
        </p:blipFill>
        <p:spPr>
          <a:xfrm>
            <a:off x="3717500" y="591450"/>
            <a:ext cx="5189152" cy="2558023"/>
          </a:xfrm>
          <a:prstGeom prst="rect">
            <a:avLst/>
          </a:prstGeom>
          <a:noFill/>
          <a:ln>
            <a:noFill/>
          </a:ln>
        </p:spPr>
      </p:pic>
      <p:pic>
        <p:nvPicPr>
          <p:cNvPr id="186" name="Google Shape;186;g178db2d0130_0_0"/>
          <p:cNvPicPr preferRelativeResize="0"/>
          <p:nvPr/>
        </p:nvPicPr>
        <p:blipFill>
          <a:blip r:embed="rId6">
            <a:alphaModFix/>
          </a:blip>
          <a:stretch>
            <a:fillRect/>
          </a:stretch>
        </p:blipFill>
        <p:spPr>
          <a:xfrm>
            <a:off x="256395" y="2606820"/>
            <a:ext cx="3153626" cy="1651325"/>
          </a:xfrm>
          <a:prstGeom prst="rect">
            <a:avLst/>
          </a:prstGeom>
          <a:noFill/>
          <a:ln>
            <a:noFill/>
          </a:ln>
        </p:spPr>
      </p:pic>
      <p:graphicFrame>
        <p:nvGraphicFramePr>
          <p:cNvPr id="3" name="Table 2">
            <a:extLst>
              <a:ext uri="{FF2B5EF4-FFF2-40B4-BE49-F238E27FC236}">
                <a16:creationId xmlns:a16="http://schemas.microsoft.com/office/drawing/2014/main" id="{392545A1-4DAB-D1B2-7347-CC6602A5ECC6}"/>
              </a:ext>
            </a:extLst>
          </p:cNvPr>
          <p:cNvGraphicFramePr>
            <a:graphicFrameLocks noGrp="1"/>
          </p:cNvGraphicFramePr>
          <p:nvPr>
            <p:extLst>
              <p:ext uri="{D42A27DB-BD31-4B8C-83A1-F6EECF244321}">
                <p14:modId xmlns:p14="http://schemas.microsoft.com/office/powerpoint/2010/main" val="473117017"/>
              </p:ext>
            </p:extLst>
          </p:nvPr>
        </p:nvGraphicFramePr>
        <p:xfrm>
          <a:off x="6730800" y="3316078"/>
          <a:ext cx="2101500" cy="1554410"/>
        </p:xfrm>
        <a:graphic>
          <a:graphicData uri="http://schemas.openxmlformats.org/drawingml/2006/table">
            <a:tbl>
              <a:tblPr>
                <a:noFill/>
                <a:tableStyleId>{712546EA-7269-4FE9-B8DC-CE104B6301CD}</a:tableStyleId>
              </a:tblPr>
              <a:tblGrid>
                <a:gridCol w="1050750">
                  <a:extLst>
                    <a:ext uri="{9D8B030D-6E8A-4147-A177-3AD203B41FA5}">
                      <a16:colId xmlns:a16="http://schemas.microsoft.com/office/drawing/2014/main" val="1147202576"/>
                    </a:ext>
                  </a:extLst>
                </a:gridCol>
                <a:gridCol w="1050750">
                  <a:extLst>
                    <a:ext uri="{9D8B030D-6E8A-4147-A177-3AD203B41FA5}">
                      <a16:colId xmlns:a16="http://schemas.microsoft.com/office/drawing/2014/main" val="1877186362"/>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98643429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10009.39</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2110515443"/>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12074.975154</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696378075"/>
                  </a:ext>
                </a:extLst>
              </a:tr>
              <a:tr h="3962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100">
                          <a:highlight>
                            <a:srgbClr val="FFFFFF"/>
                          </a:highlight>
                        </a:rPr>
                        <a:t>21.37%</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55480169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7975decb0d_0_3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LSTM</a:t>
            </a:r>
            <a:endParaRPr/>
          </a:p>
        </p:txBody>
      </p:sp>
      <p:sp>
        <p:nvSpPr>
          <p:cNvPr id="180" name="Google Shape;180;g17975decb0d_0_32"/>
          <p:cNvSpPr txBox="1"/>
          <p:nvPr/>
        </p:nvSpPr>
        <p:spPr>
          <a:xfrm>
            <a:off x="441950" y="1096450"/>
            <a:ext cx="8007000" cy="6810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rgbClr val="2E2E2E"/>
              </a:buClr>
              <a:buSzPts val="1500"/>
              <a:buChar char="●"/>
            </a:pPr>
            <a:r>
              <a:rPr lang="en-SG" sz="1500">
                <a:solidFill>
                  <a:srgbClr val="2E2E2E"/>
                </a:solidFill>
              </a:rPr>
              <a:t>Long Short-Term Memory (LSTM) networks are a type of recurrent neural network capable of learning order dependence in sequence prediction problems.</a:t>
            </a:r>
            <a:endParaRPr>
              <a:latin typeface="Open Sans"/>
              <a:ea typeface="Open Sans"/>
              <a:cs typeface="Open Sans"/>
              <a:sym typeface="Open Sans"/>
            </a:endParaRPr>
          </a:p>
        </p:txBody>
      </p:sp>
      <p:grpSp>
        <p:nvGrpSpPr>
          <p:cNvPr id="34" name="Group 33">
            <a:extLst>
              <a:ext uri="{FF2B5EF4-FFF2-40B4-BE49-F238E27FC236}">
                <a16:creationId xmlns:a16="http://schemas.microsoft.com/office/drawing/2014/main" id="{D5779F22-F1F6-1CAE-9DB2-5BF1C45E0D8F}"/>
              </a:ext>
            </a:extLst>
          </p:cNvPr>
          <p:cNvGrpSpPr/>
          <p:nvPr/>
        </p:nvGrpSpPr>
        <p:grpSpPr>
          <a:xfrm>
            <a:off x="311700" y="1726058"/>
            <a:ext cx="5709602" cy="3267182"/>
            <a:chOff x="311700" y="1726058"/>
            <a:chExt cx="5709602" cy="3267182"/>
          </a:xfrm>
        </p:grpSpPr>
        <p:grpSp>
          <p:nvGrpSpPr>
            <p:cNvPr id="26" name="Group 25">
              <a:extLst>
                <a:ext uri="{FF2B5EF4-FFF2-40B4-BE49-F238E27FC236}">
                  <a16:creationId xmlns:a16="http://schemas.microsoft.com/office/drawing/2014/main" id="{2068FA40-3D60-7788-8F95-8D2937C163A9}"/>
                </a:ext>
              </a:extLst>
            </p:cNvPr>
            <p:cNvGrpSpPr/>
            <p:nvPr/>
          </p:nvGrpSpPr>
          <p:grpSpPr>
            <a:xfrm>
              <a:off x="311700" y="1726058"/>
              <a:ext cx="5580529" cy="3267182"/>
              <a:chOff x="311700" y="1726058"/>
              <a:chExt cx="5580529" cy="3267182"/>
            </a:xfrm>
          </p:grpSpPr>
          <p:grpSp>
            <p:nvGrpSpPr>
              <p:cNvPr id="2" name="Group 1">
                <a:extLst>
                  <a:ext uri="{FF2B5EF4-FFF2-40B4-BE49-F238E27FC236}">
                    <a16:creationId xmlns:a16="http://schemas.microsoft.com/office/drawing/2014/main" id="{D97DE0A7-1055-1AF1-4D7F-255CCE3429D5}"/>
                  </a:ext>
                </a:extLst>
              </p:cNvPr>
              <p:cNvGrpSpPr/>
              <p:nvPr/>
            </p:nvGrpSpPr>
            <p:grpSpPr>
              <a:xfrm>
                <a:off x="367278" y="1819488"/>
                <a:ext cx="5462349" cy="3093125"/>
                <a:chOff x="1769700" y="1785775"/>
                <a:chExt cx="5462349" cy="3093125"/>
              </a:xfrm>
            </p:grpSpPr>
            <p:pic>
              <p:nvPicPr>
                <p:cNvPr id="178" name="Google Shape;178;g17975decb0d_0_32"/>
                <p:cNvPicPr preferRelativeResize="0"/>
                <p:nvPr/>
              </p:nvPicPr>
              <p:blipFill>
                <a:blip r:embed="rId3">
                  <a:alphaModFix/>
                </a:blip>
                <a:stretch>
                  <a:fillRect/>
                </a:stretch>
              </p:blipFill>
              <p:spPr>
                <a:xfrm>
                  <a:off x="1769700" y="1785775"/>
                  <a:ext cx="5462349" cy="3017575"/>
                </a:xfrm>
                <a:prstGeom prst="rect">
                  <a:avLst/>
                </a:prstGeom>
                <a:noFill/>
                <a:ln>
                  <a:noFill/>
                </a:ln>
              </p:spPr>
            </p:pic>
            <p:sp>
              <p:nvSpPr>
                <p:cNvPr id="179" name="Google Shape;179;g17975decb0d_0_32"/>
                <p:cNvSpPr/>
                <p:nvPr/>
              </p:nvSpPr>
              <p:spPr>
                <a:xfrm>
                  <a:off x="2686725" y="1812300"/>
                  <a:ext cx="2324400" cy="3066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17975decb0d_0_32"/>
                <p:cNvSpPr txBox="1"/>
                <p:nvPr/>
              </p:nvSpPr>
              <p:spPr>
                <a:xfrm>
                  <a:off x="2757425" y="1865325"/>
                  <a:ext cx="11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200">
                      <a:latin typeface="Open Sans"/>
                      <a:ea typeface="Open Sans"/>
                      <a:cs typeface="Open Sans"/>
                      <a:sym typeface="Open Sans"/>
                    </a:rPr>
                    <a:t>LSTM unit</a:t>
                  </a:r>
                  <a:endParaRPr sz="1200">
                    <a:latin typeface="Open Sans"/>
                    <a:ea typeface="Open Sans"/>
                    <a:cs typeface="Open Sans"/>
                    <a:sym typeface="Open Sans"/>
                  </a:endParaRPr>
                </a:p>
              </p:txBody>
            </p:sp>
          </p:grpSp>
          <p:sp>
            <p:nvSpPr>
              <p:cNvPr id="25" name="Rectangle 24">
                <a:extLst>
                  <a:ext uri="{FF2B5EF4-FFF2-40B4-BE49-F238E27FC236}">
                    <a16:creationId xmlns:a16="http://schemas.microsoft.com/office/drawing/2014/main" id="{BA0DD35B-51DE-60A1-E6F8-952C44DD368A}"/>
                  </a:ext>
                </a:extLst>
              </p:cNvPr>
              <p:cNvSpPr/>
              <p:nvPr/>
            </p:nvSpPr>
            <p:spPr>
              <a:xfrm>
                <a:off x="311700" y="1726058"/>
                <a:ext cx="5580529" cy="3267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3" name="Google Shape;181;g17975decb0d_0_32">
              <a:extLst>
                <a:ext uri="{FF2B5EF4-FFF2-40B4-BE49-F238E27FC236}">
                  <a16:creationId xmlns:a16="http://schemas.microsoft.com/office/drawing/2014/main" id="{37446F19-1CC6-9AAB-36AF-F40BB0F99DC9}"/>
                </a:ext>
              </a:extLst>
            </p:cNvPr>
            <p:cNvSpPr txBox="1"/>
            <p:nvPr/>
          </p:nvSpPr>
          <p:spPr>
            <a:xfrm>
              <a:off x="4907702" y="1743938"/>
              <a:ext cx="11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200">
                  <a:solidFill>
                    <a:srgbClr val="C00000"/>
                  </a:solidFill>
                  <a:latin typeface="Open Sans"/>
                  <a:ea typeface="Open Sans"/>
                  <a:cs typeface="Open Sans"/>
                  <a:sym typeface="Open Sans"/>
                </a:rPr>
                <a:t>LSTM layer</a:t>
              </a:r>
              <a:endParaRPr sz="1200">
                <a:solidFill>
                  <a:srgbClr val="C00000"/>
                </a:solidFill>
                <a:latin typeface="Open Sans"/>
                <a:ea typeface="Open Sans"/>
                <a:cs typeface="Open Sans"/>
                <a:sym typeface="Open Sans"/>
              </a:endParaRPr>
            </a:p>
          </p:txBody>
        </p:sp>
      </p:grpSp>
      <p:grpSp>
        <p:nvGrpSpPr>
          <p:cNvPr id="28" name="Group 27">
            <a:extLst>
              <a:ext uri="{FF2B5EF4-FFF2-40B4-BE49-F238E27FC236}">
                <a16:creationId xmlns:a16="http://schemas.microsoft.com/office/drawing/2014/main" id="{74DEBA40-9975-2D94-E7BC-D25FF17F2378}"/>
              </a:ext>
            </a:extLst>
          </p:cNvPr>
          <p:cNvGrpSpPr/>
          <p:nvPr/>
        </p:nvGrpSpPr>
        <p:grpSpPr>
          <a:xfrm>
            <a:off x="6578930" y="1819488"/>
            <a:ext cx="1890450" cy="2978153"/>
            <a:chOff x="6578930" y="1819488"/>
            <a:chExt cx="1890450" cy="2978153"/>
          </a:xfrm>
        </p:grpSpPr>
        <p:sp>
          <p:nvSpPr>
            <p:cNvPr id="3" name="Rectangle 2">
              <a:extLst>
                <a:ext uri="{FF2B5EF4-FFF2-40B4-BE49-F238E27FC236}">
                  <a16:creationId xmlns:a16="http://schemas.microsoft.com/office/drawing/2014/main" id="{8D778475-51BC-221F-780A-1EFAC9FECF10}"/>
                </a:ext>
              </a:extLst>
            </p:cNvPr>
            <p:cNvSpPr/>
            <p:nvPr/>
          </p:nvSpPr>
          <p:spPr>
            <a:xfrm>
              <a:off x="6578933" y="1819488"/>
              <a:ext cx="1890445" cy="369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a:t>Input</a:t>
              </a:r>
            </a:p>
          </p:txBody>
        </p:sp>
        <p:sp>
          <p:nvSpPr>
            <p:cNvPr id="4" name="Rectangle 3">
              <a:extLst>
                <a:ext uri="{FF2B5EF4-FFF2-40B4-BE49-F238E27FC236}">
                  <a16:creationId xmlns:a16="http://schemas.microsoft.com/office/drawing/2014/main" id="{EF177134-265A-D3ED-558D-3C6E0E425808}"/>
                </a:ext>
              </a:extLst>
            </p:cNvPr>
            <p:cNvSpPr/>
            <p:nvPr/>
          </p:nvSpPr>
          <p:spPr>
            <a:xfrm>
              <a:off x="6578935" y="2416592"/>
              <a:ext cx="1890445" cy="36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LSTM Layer 1</a:t>
              </a:r>
            </a:p>
          </p:txBody>
        </p:sp>
        <p:sp>
          <p:nvSpPr>
            <p:cNvPr id="5" name="Rectangle 4">
              <a:extLst>
                <a:ext uri="{FF2B5EF4-FFF2-40B4-BE49-F238E27FC236}">
                  <a16:creationId xmlns:a16="http://schemas.microsoft.com/office/drawing/2014/main" id="{53BCEEEC-8E89-9086-3A21-9D02AD64C714}"/>
                </a:ext>
              </a:extLst>
            </p:cNvPr>
            <p:cNvSpPr/>
            <p:nvPr/>
          </p:nvSpPr>
          <p:spPr>
            <a:xfrm>
              <a:off x="6578930" y="4428341"/>
              <a:ext cx="1890445" cy="369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a:t>Dense Layer</a:t>
              </a:r>
            </a:p>
          </p:txBody>
        </p:sp>
        <p:cxnSp>
          <p:nvCxnSpPr>
            <p:cNvPr id="7" name="Straight Arrow Connector 6">
              <a:extLst>
                <a:ext uri="{FF2B5EF4-FFF2-40B4-BE49-F238E27FC236}">
                  <a16:creationId xmlns:a16="http://schemas.microsoft.com/office/drawing/2014/main" id="{E375FDAB-2E94-DC04-A2F8-09BC7B98AE9F}"/>
                </a:ext>
              </a:extLst>
            </p:cNvPr>
            <p:cNvCxnSpPr>
              <a:stCxn id="3" idx="2"/>
              <a:endCxn id="4" idx="0"/>
            </p:cNvCxnSpPr>
            <p:nvPr/>
          </p:nvCxnSpPr>
          <p:spPr>
            <a:xfrm>
              <a:off x="7524156" y="2188788"/>
              <a:ext cx="2" cy="2278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9D284C62-C5DA-C544-4905-711E4C59A812}"/>
                </a:ext>
              </a:extLst>
            </p:cNvPr>
            <p:cNvCxnSpPr>
              <a:cxnSpLocks/>
              <a:stCxn id="4" idx="2"/>
            </p:cNvCxnSpPr>
            <p:nvPr/>
          </p:nvCxnSpPr>
          <p:spPr>
            <a:xfrm flipH="1">
              <a:off x="7524152" y="2785892"/>
              <a:ext cx="6" cy="14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39F4466-B43D-5F76-E59A-BBD7F1DC5B3A}"/>
                </a:ext>
              </a:extLst>
            </p:cNvPr>
            <p:cNvSpPr/>
            <p:nvPr/>
          </p:nvSpPr>
          <p:spPr>
            <a:xfrm>
              <a:off x="6578931" y="3831237"/>
              <a:ext cx="1890445" cy="369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a:t>Dropout Layer</a:t>
              </a:r>
            </a:p>
          </p:txBody>
        </p:sp>
        <p:cxnSp>
          <p:nvCxnSpPr>
            <p:cNvPr id="20" name="Straight Arrow Connector 19">
              <a:extLst>
                <a:ext uri="{FF2B5EF4-FFF2-40B4-BE49-F238E27FC236}">
                  <a16:creationId xmlns:a16="http://schemas.microsoft.com/office/drawing/2014/main" id="{D0B671B8-DC12-B97C-2955-EB6E03280A96}"/>
                </a:ext>
              </a:extLst>
            </p:cNvPr>
            <p:cNvCxnSpPr>
              <a:cxnSpLocks/>
              <a:stCxn id="13" idx="2"/>
              <a:endCxn id="5" idx="0"/>
            </p:cNvCxnSpPr>
            <p:nvPr/>
          </p:nvCxnSpPr>
          <p:spPr>
            <a:xfrm flipH="1">
              <a:off x="7524153" y="4200537"/>
              <a:ext cx="1" cy="2278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Rectangle 9">
              <a:extLst>
                <a:ext uri="{FF2B5EF4-FFF2-40B4-BE49-F238E27FC236}">
                  <a16:creationId xmlns:a16="http://schemas.microsoft.com/office/drawing/2014/main" id="{2310BB2E-736A-CD81-38E5-10D6D7CA08C6}"/>
                </a:ext>
              </a:extLst>
            </p:cNvPr>
            <p:cNvSpPr/>
            <p:nvPr/>
          </p:nvSpPr>
          <p:spPr>
            <a:xfrm>
              <a:off x="6578930" y="3234133"/>
              <a:ext cx="1890445" cy="36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LSTM Layer n</a:t>
              </a:r>
            </a:p>
          </p:txBody>
        </p:sp>
        <p:cxnSp>
          <p:nvCxnSpPr>
            <p:cNvPr id="14" name="Straight Arrow Connector 13">
              <a:extLst>
                <a:ext uri="{FF2B5EF4-FFF2-40B4-BE49-F238E27FC236}">
                  <a16:creationId xmlns:a16="http://schemas.microsoft.com/office/drawing/2014/main" id="{25F8A75E-4B2A-94AB-FEBE-610E1AAEC7CF}"/>
                </a:ext>
              </a:extLst>
            </p:cNvPr>
            <p:cNvCxnSpPr>
              <a:cxnSpLocks/>
              <a:endCxn id="10" idx="0"/>
            </p:cNvCxnSpPr>
            <p:nvPr/>
          </p:nvCxnSpPr>
          <p:spPr>
            <a:xfrm>
              <a:off x="7524122" y="3094533"/>
              <a:ext cx="31" cy="13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01A05-1E35-9513-79C8-7159AC1FED7B}"/>
                </a:ext>
              </a:extLst>
            </p:cNvPr>
            <p:cNvCxnSpPr>
              <a:cxnSpLocks/>
              <a:stCxn id="10" idx="2"/>
              <a:endCxn id="13" idx="0"/>
            </p:cNvCxnSpPr>
            <p:nvPr/>
          </p:nvCxnSpPr>
          <p:spPr>
            <a:xfrm>
              <a:off x="7524153" y="3603433"/>
              <a:ext cx="1" cy="227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DB0065-CBE5-E761-8468-E8B4EDBD471F}"/>
                </a:ext>
              </a:extLst>
            </p:cNvPr>
            <p:cNvSpPr txBox="1"/>
            <p:nvPr/>
          </p:nvSpPr>
          <p:spPr>
            <a:xfrm>
              <a:off x="7375766" y="2865850"/>
              <a:ext cx="568037" cy="307777"/>
            </a:xfrm>
            <a:prstGeom prst="rect">
              <a:avLst/>
            </a:prstGeom>
            <a:noFill/>
          </p:spPr>
          <p:txBody>
            <a:bodyPr wrap="square" rtlCol="0">
              <a:spAutoFit/>
            </a:bodyPr>
            <a:lstStyle/>
            <a:p>
              <a:r>
                <a:rPr lang="en-SG">
                  <a:solidFill>
                    <a:schemeClr val="accent1"/>
                  </a:solidFill>
                </a:rPr>
                <a: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Agenda</a:t>
            </a:r>
            <a:endParaRPr/>
          </a:p>
        </p:txBody>
      </p:sp>
      <p:sp>
        <p:nvSpPr>
          <p:cNvPr id="73" name="Google Shape;73;p2"/>
          <p:cNvSpPr txBox="1">
            <a:spLocks noGrp="1"/>
          </p:cNvSpPr>
          <p:nvPr>
            <p:ph type="body" idx="1"/>
          </p:nvPr>
        </p:nvSpPr>
        <p:spPr>
          <a:xfrm>
            <a:off x="261475" y="1152425"/>
            <a:ext cx="8520600" cy="3302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SG"/>
              <a:t>Project Goals</a:t>
            </a:r>
            <a:endParaRPr/>
          </a:p>
          <a:p>
            <a:pPr marL="457200" lvl="0" indent="-342900" algn="l" rtl="0">
              <a:lnSpc>
                <a:spcPct val="115000"/>
              </a:lnSpc>
              <a:spcBef>
                <a:spcPts val="0"/>
              </a:spcBef>
              <a:spcAft>
                <a:spcPts val="0"/>
              </a:spcAft>
              <a:buSzPts val="1800"/>
              <a:buChar char="➢"/>
            </a:pPr>
            <a:r>
              <a:rPr lang="en-SG"/>
              <a:t>Project Timeline</a:t>
            </a:r>
            <a:endParaRPr/>
          </a:p>
          <a:p>
            <a:pPr marL="457200" lvl="0" indent="-342900" algn="l" rtl="0">
              <a:lnSpc>
                <a:spcPct val="115000"/>
              </a:lnSpc>
              <a:spcBef>
                <a:spcPts val="0"/>
              </a:spcBef>
              <a:spcAft>
                <a:spcPts val="0"/>
              </a:spcAft>
              <a:buSzPts val="1800"/>
              <a:buChar char="➢"/>
            </a:pPr>
            <a:r>
              <a:rPr lang="en-SG"/>
              <a:t>Wireframe Design</a:t>
            </a:r>
            <a:endParaRPr/>
          </a:p>
          <a:p>
            <a:pPr marL="457200" lvl="0" indent="-342900" algn="l" rtl="0">
              <a:lnSpc>
                <a:spcPct val="115000"/>
              </a:lnSpc>
              <a:spcBef>
                <a:spcPts val="0"/>
              </a:spcBef>
              <a:spcAft>
                <a:spcPts val="0"/>
              </a:spcAft>
              <a:buSzPts val="1800"/>
              <a:buChar char="➢"/>
            </a:pPr>
            <a:r>
              <a:rPr lang="en-SG"/>
              <a:t>System Architecture</a:t>
            </a:r>
            <a:endParaRPr/>
          </a:p>
          <a:p>
            <a:pPr marL="457200" lvl="0" indent="-342900" algn="l" rtl="0">
              <a:lnSpc>
                <a:spcPct val="115000"/>
              </a:lnSpc>
              <a:spcBef>
                <a:spcPts val="0"/>
              </a:spcBef>
              <a:spcAft>
                <a:spcPts val="0"/>
              </a:spcAft>
              <a:buSzPts val="1800"/>
              <a:buChar char="➢"/>
            </a:pPr>
            <a:r>
              <a:rPr lang="en-SG"/>
              <a:t>Data Collection and Preparation</a:t>
            </a:r>
            <a:endParaRPr/>
          </a:p>
          <a:p>
            <a:pPr marL="457200" lvl="0" indent="-342900" algn="l" rtl="0">
              <a:lnSpc>
                <a:spcPct val="115000"/>
              </a:lnSpc>
              <a:spcBef>
                <a:spcPts val="0"/>
              </a:spcBef>
              <a:spcAft>
                <a:spcPts val="0"/>
              </a:spcAft>
              <a:buSzPts val="1800"/>
              <a:buChar char="➢"/>
            </a:pPr>
            <a:r>
              <a:rPr lang="en-SG"/>
              <a:t>Data Exploration</a:t>
            </a:r>
            <a:endParaRPr/>
          </a:p>
          <a:p>
            <a:pPr marL="457200" lvl="0" indent="-342900" algn="l" rtl="0">
              <a:lnSpc>
                <a:spcPct val="115000"/>
              </a:lnSpc>
              <a:spcBef>
                <a:spcPts val="0"/>
              </a:spcBef>
              <a:spcAft>
                <a:spcPts val="0"/>
              </a:spcAft>
              <a:buSzPts val="1800"/>
              <a:buChar char="➢"/>
            </a:pPr>
            <a:r>
              <a:rPr lang="en-SG"/>
              <a:t>Dimension Reduction with PCA</a:t>
            </a:r>
            <a:endParaRPr/>
          </a:p>
          <a:p>
            <a:pPr marL="457200" lvl="0" indent="-342900" algn="l" rtl="0">
              <a:lnSpc>
                <a:spcPct val="115000"/>
              </a:lnSpc>
              <a:spcBef>
                <a:spcPts val="0"/>
              </a:spcBef>
              <a:spcAft>
                <a:spcPts val="0"/>
              </a:spcAft>
              <a:buSzPts val="1800"/>
              <a:buChar char="➢"/>
            </a:pPr>
            <a:r>
              <a:rPr lang="en-SG"/>
              <a:t>Forecasting Models </a:t>
            </a:r>
            <a:endParaRPr/>
          </a:p>
          <a:p>
            <a:pPr marL="457200" lvl="0" indent="-342900" algn="l" rtl="0">
              <a:lnSpc>
                <a:spcPct val="115000"/>
              </a:lnSpc>
              <a:spcBef>
                <a:spcPts val="0"/>
              </a:spcBef>
              <a:spcAft>
                <a:spcPts val="0"/>
              </a:spcAft>
              <a:buSzPts val="1800"/>
              <a:buChar char="➢"/>
            </a:pPr>
            <a:r>
              <a:rPr lang="en-SG"/>
              <a:t>Next Steps</a:t>
            </a:r>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7975decb0d_0_41"/>
          <p:cNvSpPr txBox="1">
            <a:spLocks noGrp="1"/>
          </p:cNvSpPr>
          <p:nvPr>
            <p:ph type="title"/>
          </p:nvPr>
        </p:nvSpPr>
        <p:spPr>
          <a:xfrm>
            <a:off x="268985" y="180130"/>
            <a:ext cx="4481973"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single-layer LSTM </a:t>
            </a:r>
            <a:endParaRPr/>
          </a:p>
        </p:txBody>
      </p:sp>
      <p:pic>
        <p:nvPicPr>
          <p:cNvPr id="187" name="Google Shape;187;g17975decb0d_0_41"/>
          <p:cNvPicPr preferRelativeResize="0"/>
          <p:nvPr/>
        </p:nvPicPr>
        <p:blipFill>
          <a:blip r:embed="rId3">
            <a:alphaModFix/>
          </a:blip>
          <a:stretch>
            <a:fillRect/>
          </a:stretch>
        </p:blipFill>
        <p:spPr>
          <a:xfrm>
            <a:off x="268985" y="2395887"/>
            <a:ext cx="3234043" cy="1554400"/>
          </a:xfrm>
          <a:prstGeom prst="rect">
            <a:avLst/>
          </a:prstGeom>
          <a:noFill/>
          <a:ln>
            <a:noFill/>
          </a:ln>
        </p:spPr>
      </p:pic>
      <p:pic>
        <p:nvPicPr>
          <p:cNvPr id="188" name="Google Shape;188;g17975decb0d_0_41"/>
          <p:cNvPicPr preferRelativeResize="0"/>
          <p:nvPr/>
        </p:nvPicPr>
        <p:blipFill>
          <a:blip r:embed="rId4">
            <a:alphaModFix/>
          </a:blip>
          <a:stretch>
            <a:fillRect/>
          </a:stretch>
        </p:blipFill>
        <p:spPr>
          <a:xfrm>
            <a:off x="3658591" y="3266170"/>
            <a:ext cx="2847074" cy="1697200"/>
          </a:xfrm>
          <a:prstGeom prst="rect">
            <a:avLst/>
          </a:prstGeom>
          <a:noFill/>
          <a:ln>
            <a:noFill/>
          </a:ln>
        </p:spPr>
      </p:pic>
      <p:graphicFrame>
        <p:nvGraphicFramePr>
          <p:cNvPr id="189" name="Google Shape;189;g17975decb0d_0_41"/>
          <p:cNvGraphicFramePr/>
          <p:nvPr/>
        </p:nvGraphicFramePr>
        <p:xfrm>
          <a:off x="6626875" y="3303450"/>
          <a:ext cx="2101500" cy="1554410"/>
        </p:xfrm>
        <a:graphic>
          <a:graphicData uri="http://schemas.openxmlformats.org/drawingml/2006/table">
            <a:tbl>
              <a:tblPr>
                <a:noFill/>
                <a:tableStyleId>{712546EA-7269-4FE9-B8DC-CE104B6301CD}</a:tableStyleId>
              </a:tblPr>
              <a:tblGrid>
                <a:gridCol w="1050750">
                  <a:extLst>
                    <a:ext uri="{9D8B030D-6E8A-4147-A177-3AD203B41FA5}">
                      <a16:colId xmlns:a16="http://schemas.microsoft.com/office/drawing/2014/main" val="20000"/>
                    </a:ext>
                  </a:extLst>
                </a:gridCol>
                <a:gridCol w="105075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3844.37</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2787.80</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000"/>
                        <a:buFont typeface="Arial"/>
                        <a:buNone/>
                      </a:pPr>
                      <a:r>
                        <a:rPr lang="en-SG" sz="1000">
                          <a:highlight>
                            <a:srgbClr val="FFFFFF"/>
                          </a:highlight>
                          <a:latin typeface="Open Sans"/>
                          <a:ea typeface="Open Sans"/>
                          <a:cs typeface="Open Sans"/>
                          <a:sym typeface="Open Sans"/>
                        </a:rPr>
                        <a:t>6.27</a:t>
                      </a:r>
                      <a:r>
                        <a:rPr lang="en-SG" sz="1000" u="none" strike="noStrike" cap="none">
                          <a:highlight>
                            <a:srgbClr val="FFFFFF"/>
                          </a:highlight>
                          <a:latin typeface="Open Sans"/>
                          <a:ea typeface="Open Sans"/>
                          <a:cs typeface="Open Sans"/>
                          <a:sym typeface="Open Sans"/>
                        </a:rPr>
                        <a:t>%</a:t>
                      </a:r>
                      <a:endParaRPr sz="10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190" name="Google Shape;190;g17975decb0d_0_41"/>
          <p:cNvSpPr txBox="1"/>
          <p:nvPr/>
        </p:nvSpPr>
        <p:spPr>
          <a:xfrm>
            <a:off x="239113" y="4334660"/>
            <a:ext cx="297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50" b="1">
                <a:latin typeface="Open Sans"/>
                <a:ea typeface="Open Sans"/>
                <a:cs typeface="Open Sans"/>
                <a:sym typeface="Open Sans"/>
              </a:rPr>
              <a:t>Method of Forecasting</a:t>
            </a:r>
            <a:r>
              <a:rPr lang="en-SG" sz="1050">
                <a:latin typeface="Open Sans"/>
                <a:ea typeface="Open Sans"/>
                <a:cs typeface="Open Sans"/>
                <a:sym typeface="Open Sans"/>
              </a:rPr>
              <a:t>: </a:t>
            </a:r>
          </a:p>
          <a:p>
            <a:pPr marL="0" lvl="0" indent="0" algn="l" rtl="0">
              <a:spcBef>
                <a:spcPts val="0"/>
              </a:spcBef>
              <a:spcAft>
                <a:spcPts val="0"/>
              </a:spcAft>
              <a:buNone/>
            </a:pPr>
            <a:r>
              <a:rPr lang="en-SG" sz="1050">
                <a:latin typeface="Open Sans"/>
                <a:ea typeface="Open Sans"/>
                <a:cs typeface="Open Sans"/>
                <a:sym typeface="Open Sans"/>
              </a:rPr>
              <a:t>Single Step (Forward Walking)</a:t>
            </a:r>
            <a:endParaRPr sz="1050">
              <a:latin typeface="Open Sans"/>
              <a:ea typeface="Open Sans"/>
              <a:cs typeface="Open Sans"/>
              <a:sym typeface="Open Sans"/>
            </a:endParaRPr>
          </a:p>
        </p:txBody>
      </p:sp>
      <p:sp>
        <p:nvSpPr>
          <p:cNvPr id="191" name="Google Shape;191;g17975decb0d_0_41"/>
          <p:cNvSpPr txBox="1"/>
          <p:nvPr/>
        </p:nvSpPr>
        <p:spPr>
          <a:xfrm>
            <a:off x="239113" y="3901866"/>
            <a:ext cx="3137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50">
                <a:latin typeface="Open Sans"/>
                <a:ea typeface="Open Sans"/>
                <a:cs typeface="Open Sans"/>
                <a:sym typeface="Open Sans"/>
              </a:rPr>
              <a:t>Activation function used for LSTM is </a:t>
            </a:r>
            <a:r>
              <a:rPr lang="en-SG" sz="1050" err="1">
                <a:latin typeface="Open Sans"/>
                <a:ea typeface="Open Sans"/>
                <a:cs typeface="Open Sans"/>
                <a:sym typeface="Open Sans"/>
              </a:rPr>
              <a:t>ReLU</a:t>
            </a:r>
            <a:endParaRPr sz="1050">
              <a:latin typeface="Open Sans"/>
              <a:ea typeface="Open Sans"/>
              <a:cs typeface="Open Sans"/>
              <a:sym typeface="Open Sans"/>
            </a:endParaRPr>
          </a:p>
        </p:txBody>
      </p:sp>
      <p:sp>
        <p:nvSpPr>
          <p:cNvPr id="192" name="Google Shape;192;g17975decb0d_0_41"/>
          <p:cNvSpPr txBox="1"/>
          <p:nvPr/>
        </p:nvSpPr>
        <p:spPr>
          <a:xfrm>
            <a:off x="268985" y="917417"/>
            <a:ext cx="3097708"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b="1" dirty="0">
                <a:latin typeface="Open Sans"/>
                <a:ea typeface="Open Sans"/>
                <a:cs typeface="Open Sans"/>
                <a:sym typeface="Open Sans"/>
              </a:rPr>
              <a:t>Segment parameters: </a:t>
            </a:r>
          </a:p>
          <a:p>
            <a:pPr marL="0" lvl="0" indent="0" algn="l" rtl="0">
              <a:spcBef>
                <a:spcPts val="0"/>
              </a:spcBef>
              <a:spcAft>
                <a:spcPts val="0"/>
              </a:spcAft>
              <a:buNone/>
            </a:pPr>
            <a:r>
              <a:rPr lang="en-SG" sz="1000" dirty="0">
                <a:latin typeface="Open Sans"/>
                <a:ea typeface="Open Sans"/>
                <a:cs typeface="Open Sans"/>
                <a:sym typeface="Open Sans"/>
              </a:rPr>
              <a:t>length=36, </a:t>
            </a:r>
          </a:p>
          <a:p>
            <a:pPr marL="0" lvl="0" indent="0" algn="l" rtl="0">
              <a:spcBef>
                <a:spcPts val="0"/>
              </a:spcBef>
              <a:spcAft>
                <a:spcPts val="0"/>
              </a:spcAft>
              <a:buNone/>
            </a:pPr>
            <a:r>
              <a:rPr lang="en-SG" sz="1000" dirty="0">
                <a:latin typeface="Open Sans"/>
                <a:ea typeface="Open Sans"/>
                <a:cs typeface="Open Sans"/>
                <a:sym typeface="Open Sans"/>
              </a:rPr>
              <a:t>distance =36,</a:t>
            </a:r>
          </a:p>
          <a:p>
            <a:pPr marL="0" lvl="0" indent="0" algn="l" rtl="0">
              <a:spcBef>
                <a:spcPts val="0"/>
              </a:spcBef>
              <a:spcAft>
                <a:spcPts val="0"/>
              </a:spcAft>
              <a:buNone/>
            </a:pPr>
            <a:r>
              <a:rPr lang="en-SG" sz="1000" dirty="0" err="1">
                <a:latin typeface="Open Sans"/>
                <a:ea typeface="Open Sans"/>
                <a:cs typeface="Open Sans"/>
                <a:sym typeface="Open Sans"/>
              </a:rPr>
              <a:t>look_back</a:t>
            </a:r>
            <a:r>
              <a:rPr lang="en-SG" sz="1000" dirty="0">
                <a:latin typeface="Open Sans"/>
                <a:ea typeface="Open Sans"/>
                <a:cs typeface="Open Sans"/>
                <a:sym typeface="Open Sans"/>
              </a:rPr>
              <a:t>/width=36</a:t>
            </a:r>
          </a:p>
          <a:p>
            <a:pPr marL="0" lvl="0" indent="0" algn="l" rtl="0">
              <a:spcBef>
                <a:spcPts val="0"/>
              </a:spcBef>
              <a:spcAft>
                <a:spcPts val="0"/>
              </a:spcAft>
              <a:buNone/>
            </a:pPr>
            <a:r>
              <a:rPr lang="en-SG" sz="1000" dirty="0" err="1">
                <a:latin typeface="Open Sans"/>
                <a:ea typeface="Open Sans"/>
                <a:cs typeface="Open Sans"/>
                <a:sym typeface="Open Sans"/>
              </a:rPr>
              <a:t>feature_count</a:t>
            </a:r>
            <a:r>
              <a:rPr lang="en-SG" sz="1000" dirty="0">
                <a:latin typeface="Open Sans"/>
                <a:ea typeface="Open Sans"/>
                <a:cs typeface="Open Sans"/>
                <a:sym typeface="Open Sans"/>
              </a:rPr>
              <a:t> = 1</a:t>
            </a:r>
          </a:p>
          <a:p>
            <a:pPr marL="0" lvl="0" indent="0" algn="l" rtl="0">
              <a:spcBef>
                <a:spcPts val="0"/>
              </a:spcBef>
              <a:spcAft>
                <a:spcPts val="0"/>
              </a:spcAft>
              <a:buNone/>
            </a:pPr>
            <a:endParaRPr lang="en-SG" sz="1000" dirty="0">
              <a:latin typeface="Open Sans"/>
              <a:ea typeface="Open Sans"/>
              <a:cs typeface="Open Sans"/>
              <a:sym typeface="Open Sans"/>
            </a:endParaRPr>
          </a:p>
          <a:p>
            <a:pPr marL="0" lvl="0" indent="0" algn="l" rtl="0">
              <a:spcBef>
                <a:spcPts val="0"/>
              </a:spcBef>
              <a:spcAft>
                <a:spcPts val="0"/>
              </a:spcAft>
              <a:buNone/>
            </a:pPr>
            <a:r>
              <a:rPr lang="en-SG" sz="1000" b="1" dirty="0">
                <a:latin typeface="Open Sans"/>
                <a:ea typeface="Open Sans"/>
                <a:cs typeface="Open Sans"/>
                <a:sym typeface="Open Sans"/>
              </a:rPr>
              <a:t>Hyperparameters:</a:t>
            </a:r>
          </a:p>
          <a:p>
            <a:pPr marL="0" lvl="0" indent="0" algn="l" rtl="0">
              <a:spcBef>
                <a:spcPts val="0"/>
              </a:spcBef>
              <a:spcAft>
                <a:spcPts val="0"/>
              </a:spcAft>
              <a:buNone/>
            </a:pPr>
            <a:r>
              <a:rPr lang="en-SG" sz="1000" dirty="0" err="1">
                <a:latin typeface="Open Sans"/>
                <a:ea typeface="Open Sans"/>
                <a:cs typeface="Open Sans"/>
                <a:sym typeface="Open Sans"/>
              </a:rPr>
              <a:t>batch_size</a:t>
            </a:r>
            <a:r>
              <a:rPr lang="en-SG" sz="1000" dirty="0">
                <a:latin typeface="Open Sans"/>
                <a:ea typeface="Open Sans"/>
                <a:cs typeface="Open Sans"/>
                <a:sym typeface="Open Sans"/>
              </a:rPr>
              <a:t> = 4</a:t>
            </a:r>
          </a:p>
          <a:p>
            <a:r>
              <a:rPr lang="en-SG" sz="1000" dirty="0">
                <a:latin typeface="Open Sans"/>
                <a:ea typeface="Open Sans"/>
                <a:cs typeface="Open Sans"/>
                <a:sym typeface="Open Sans"/>
              </a:rPr>
              <a:t>Dropout = 0.2</a:t>
            </a:r>
          </a:p>
          <a:p>
            <a:pPr marL="0" lvl="0" indent="0" algn="l" rtl="0">
              <a:spcBef>
                <a:spcPts val="0"/>
              </a:spcBef>
              <a:spcAft>
                <a:spcPts val="0"/>
              </a:spcAft>
              <a:buNone/>
            </a:pPr>
            <a:endParaRPr sz="1000"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DB3880E7-097C-915F-C0B8-806A1942A6C5}"/>
              </a:ext>
            </a:extLst>
          </p:cNvPr>
          <p:cNvPicPr>
            <a:picLocks noChangeAspect="1"/>
          </p:cNvPicPr>
          <p:nvPr/>
        </p:nvPicPr>
        <p:blipFill>
          <a:blip r:embed="rId5"/>
          <a:stretch>
            <a:fillRect/>
          </a:stretch>
        </p:blipFill>
        <p:spPr>
          <a:xfrm>
            <a:off x="3752836" y="713800"/>
            <a:ext cx="5107959" cy="25523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7975decb0d_0_41"/>
          <p:cNvSpPr txBox="1">
            <a:spLocks noGrp="1"/>
          </p:cNvSpPr>
          <p:nvPr>
            <p:ph type="title"/>
          </p:nvPr>
        </p:nvSpPr>
        <p:spPr>
          <a:xfrm>
            <a:off x="311700" y="192252"/>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Univariate stacked LSTM </a:t>
            </a:r>
            <a:endParaRPr/>
          </a:p>
        </p:txBody>
      </p:sp>
      <p:graphicFrame>
        <p:nvGraphicFramePr>
          <p:cNvPr id="189" name="Google Shape;189;g17975decb0d_0_41"/>
          <p:cNvGraphicFramePr/>
          <p:nvPr>
            <p:extLst>
              <p:ext uri="{D42A27DB-BD31-4B8C-83A1-F6EECF244321}">
                <p14:modId xmlns:p14="http://schemas.microsoft.com/office/powerpoint/2010/main" val="2747815322"/>
              </p:ext>
            </p:extLst>
          </p:nvPr>
        </p:nvGraphicFramePr>
        <p:xfrm>
          <a:off x="6626875" y="3368352"/>
          <a:ext cx="2101500" cy="1554410"/>
        </p:xfrm>
        <a:graphic>
          <a:graphicData uri="http://schemas.openxmlformats.org/drawingml/2006/table">
            <a:tbl>
              <a:tblPr>
                <a:noFill/>
                <a:tableStyleId>{712546EA-7269-4FE9-B8DC-CE104B6301CD}</a:tableStyleId>
              </a:tblPr>
              <a:tblGrid>
                <a:gridCol w="1050750">
                  <a:extLst>
                    <a:ext uri="{9D8B030D-6E8A-4147-A177-3AD203B41FA5}">
                      <a16:colId xmlns:a16="http://schemas.microsoft.com/office/drawing/2014/main" val="20000"/>
                    </a:ext>
                  </a:extLst>
                </a:gridCol>
                <a:gridCol w="105075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14294.1</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12126.93</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000"/>
                        <a:buFont typeface="Arial"/>
                        <a:buNone/>
                      </a:pPr>
                      <a:r>
                        <a:rPr lang="en-SG" sz="1000" u="none" strike="noStrike" cap="none">
                          <a:highlight>
                            <a:srgbClr val="FFFFFF"/>
                          </a:highlight>
                          <a:latin typeface="Open Sans"/>
                          <a:ea typeface="Open Sans"/>
                          <a:cs typeface="Open Sans"/>
                          <a:sym typeface="Open Sans"/>
                        </a:rPr>
                        <a:t>27.25%</a:t>
                      </a:r>
                      <a:endParaRPr sz="10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190" name="Google Shape;190;g17975decb0d_0_41"/>
          <p:cNvSpPr txBox="1"/>
          <p:nvPr/>
        </p:nvSpPr>
        <p:spPr>
          <a:xfrm>
            <a:off x="239113" y="4427743"/>
            <a:ext cx="297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50" b="1">
                <a:latin typeface="Open Sans"/>
                <a:ea typeface="Open Sans"/>
                <a:cs typeface="Open Sans"/>
                <a:sym typeface="Open Sans"/>
              </a:rPr>
              <a:t>Method of Forecasting</a:t>
            </a:r>
            <a:r>
              <a:rPr lang="en-SG" sz="1050">
                <a:latin typeface="Open Sans"/>
                <a:ea typeface="Open Sans"/>
                <a:cs typeface="Open Sans"/>
                <a:sym typeface="Open Sans"/>
              </a:rPr>
              <a:t>: </a:t>
            </a:r>
          </a:p>
          <a:p>
            <a:pPr marL="0" lvl="0" indent="0" algn="l" rtl="0">
              <a:spcBef>
                <a:spcPts val="0"/>
              </a:spcBef>
              <a:spcAft>
                <a:spcPts val="0"/>
              </a:spcAft>
              <a:buNone/>
            </a:pPr>
            <a:r>
              <a:rPr lang="en-SG" sz="1050">
                <a:latin typeface="Open Sans"/>
                <a:ea typeface="Open Sans"/>
                <a:cs typeface="Open Sans"/>
                <a:sym typeface="Open Sans"/>
              </a:rPr>
              <a:t>Single Step (Forward Walking)</a:t>
            </a:r>
            <a:endParaRPr sz="1050">
              <a:latin typeface="Open Sans"/>
              <a:ea typeface="Open Sans"/>
              <a:cs typeface="Open Sans"/>
              <a:sym typeface="Open Sans"/>
            </a:endParaRPr>
          </a:p>
        </p:txBody>
      </p:sp>
      <p:sp>
        <p:nvSpPr>
          <p:cNvPr id="191" name="Google Shape;191;g17975decb0d_0_41"/>
          <p:cNvSpPr txBox="1"/>
          <p:nvPr/>
        </p:nvSpPr>
        <p:spPr>
          <a:xfrm>
            <a:off x="239113" y="4080655"/>
            <a:ext cx="3137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50">
                <a:latin typeface="Open Sans"/>
                <a:ea typeface="Open Sans"/>
                <a:cs typeface="Open Sans"/>
                <a:sym typeface="Open Sans"/>
              </a:rPr>
              <a:t>Activation function used for LSTM is </a:t>
            </a:r>
            <a:r>
              <a:rPr lang="en-SG" sz="1050" dirty="0">
                <a:latin typeface="Open Sans"/>
                <a:ea typeface="Open Sans"/>
                <a:cs typeface="Open Sans"/>
                <a:sym typeface="Open Sans"/>
              </a:rPr>
              <a:t>ReLU</a:t>
            </a:r>
            <a:endParaRPr sz="1050">
              <a:latin typeface="Open Sans"/>
              <a:ea typeface="Open Sans"/>
              <a:cs typeface="Open Sans"/>
              <a:sym typeface="Open Sans"/>
            </a:endParaRPr>
          </a:p>
        </p:txBody>
      </p:sp>
      <p:sp>
        <p:nvSpPr>
          <p:cNvPr id="192" name="Google Shape;192;g17975decb0d_0_41"/>
          <p:cNvSpPr txBox="1"/>
          <p:nvPr/>
        </p:nvSpPr>
        <p:spPr>
          <a:xfrm>
            <a:off x="268985" y="917417"/>
            <a:ext cx="3097708" cy="1569630"/>
          </a:xfrm>
          <a:prstGeom prst="rect">
            <a:avLst/>
          </a:prstGeom>
          <a:noFill/>
          <a:ln>
            <a:noFill/>
          </a:ln>
        </p:spPr>
        <p:txBody>
          <a:bodyPr spcFirstLastPara="1" wrap="square" lIns="91425" tIns="91425" rIns="91425" bIns="91425" anchor="t" anchorCtr="0">
            <a:spAutoFit/>
          </a:bodyPr>
          <a:lstStyle/>
          <a:p>
            <a:r>
              <a:rPr lang="en-SG" sz="1000" b="1" dirty="0">
                <a:latin typeface="Open Sans"/>
                <a:ea typeface="Open Sans"/>
                <a:cs typeface="Open Sans"/>
                <a:sym typeface="Open Sans"/>
              </a:rPr>
              <a:t>Segment parameters: </a:t>
            </a:r>
          </a:p>
          <a:p>
            <a:r>
              <a:rPr lang="en-SG" sz="1000" dirty="0">
                <a:latin typeface="Open Sans"/>
                <a:ea typeface="Open Sans"/>
                <a:cs typeface="Open Sans"/>
                <a:sym typeface="Open Sans"/>
              </a:rPr>
              <a:t>length=36, </a:t>
            </a:r>
            <a:endParaRPr lang="en-SG" sz="1000" dirty="0">
              <a:latin typeface="Open Sans"/>
              <a:ea typeface="Open Sans"/>
              <a:cs typeface="Open Sans"/>
            </a:endParaRPr>
          </a:p>
          <a:p>
            <a:pPr marL="0" lvl="0" indent="0" algn="l" rtl="0">
              <a:spcBef>
                <a:spcPts val="0"/>
              </a:spcBef>
              <a:spcAft>
                <a:spcPts val="0"/>
              </a:spcAft>
              <a:buNone/>
            </a:pPr>
            <a:r>
              <a:rPr lang="en-SG" sz="1000" dirty="0">
                <a:latin typeface="Open Sans"/>
                <a:ea typeface="Open Sans"/>
                <a:cs typeface="Open Sans"/>
                <a:sym typeface="Open Sans"/>
              </a:rPr>
              <a:t>distance =36,</a:t>
            </a:r>
            <a:endParaRPr lang="en-SG" sz="1000" dirty="0">
              <a:latin typeface="Open Sans"/>
              <a:ea typeface="Open Sans"/>
              <a:cs typeface="Open Sans"/>
            </a:endParaRPr>
          </a:p>
          <a:p>
            <a:pPr marL="0" lvl="0" indent="0" algn="l" rtl="0">
              <a:spcBef>
                <a:spcPts val="0"/>
              </a:spcBef>
              <a:spcAft>
                <a:spcPts val="0"/>
              </a:spcAft>
              <a:buNone/>
            </a:pPr>
            <a:r>
              <a:rPr lang="en-SG" sz="1000" dirty="0">
                <a:latin typeface="Open Sans"/>
                <a:ea typeface="Open Sans"/>
                <a:cs typeface="Open Sans"/>
                <a:sym typeface="Open Sans"/>
              </a:rPr>
              <a:t>look_back/width=36</a:t>
            </a:r>
            <a:endParaRPr lang="en-SG" sz="1000" dirty="0">
              <a:latin typeface="Open Sans"/>
              <a:ea typeface="Open Sans"/>
              <a:cs typeface="Open Sans"/>
            </a:endParaRPr>
          </a:p>
          <a:p>
            <a:pPr marL="0" lvl="0" indent="0" algn="l" rtl="0">
              <a:spcBef>
                <a:spcPts val="0"/>
              </a:spcBef>
              <a:spcAft>
                <a:spcPts val="0"/>
              </a:spcAft>
              <a:buNone/>
            </a:pPr>
            <a:r>
              <a:rPr lang="en-SG" sz="1000" dirty="0">
                <a:latin typeface="Open Sans"/>
                <a:ea typeface="Open Sans"/>
                <a:cs typeface="Open Sans"/>
                <a:sym typeface="Open Sans"/>
              </a:rPr>
              <a:t>feature_count = 1</a:t>
            </a:r>
            <a:endParaRPr lang="en-SG" sz="1000" dirty="0">
              <a:latin typeface="Open Sans"/>
              <a:ea typeface="Open Sans"/>
              <a:cs typeface="Open Sans"/>
            </a:endParaRPr>
          </a:p>
          <a:p>
            <a:pPr marL="0" lvl="0" indent="0" algn="l" rtl="0">
              <a:spcBef>
                <a:spcPts val="0"/>
              </a:spcBef>
              <a:spcAft>
                <a:spcPts val="0"/>
              </a:spcAft>
              <a:buNone/>
            </a:pPr>
            <a:endParaRPr lang="en-SG" sz="1000" dirty="0">
              <a:latin typeface="Open Sans"/>
              <a:ea typeface="Open Sans"/>
              <a:cs typeface="Open Sans"/>
              <a:sym typeface="Open Sans"/>
            </a:endParaRPr>
          </a:p>
          <a:p>
            <a:pPr marL="0" lvl="0" indent="0" algn="l" rtl="0">
              <a:spcBef>
                <a:spcPts val="0"/>
              </a:spcBef>
              <a:spcAft>
                <a:spcPts val="0"/>
              </a:spcAft>
              <a:buNone/>
            </a:pPr>
            <a:r>
              <a:rPr lang="en-SG" sz="1000" b="1" dirty="0">
                <a:latin typeface="Open Sans"/>
                <a:ea typeface="Open Sans"/>
                <a:cs typeface="Open Sans"/>
                <a:sym typeface="Open Sans"/>
              </a:rPr>
              <a:t>Hyperparameters:</a:t>
            </a:r>
            <a:endParaRPr lang="en-SG" sz="1000" b="1" dirty="0">
              <a:latin typeface="Open Sans"/>
              <a:ea typeface="Open Sans"/>
              <a:cs typeface="Open Sans"/>
            </a:endParaRPr>
          </a:p>
          <a:p>
            <a:pPr marL="0" lvl="0" indent="0" algn="l" rtl="0">
              <a:spcBef>
                <a:spcPts val="0"/>
              </a:spcBef>
              <a:spcAft>
                <a:spcPts val="0"/>
              </a:spcAft>
              <a:buNone/>
            </a:pPr>
            <a:r>
              <a:rPr lang="en-SG" sz="1000" dirty="0">
                <a:latin typeface="Open Sans"/>
                <a:ea typeface="Open Sans"/>
                <a:cs typeface="Open Sans"/>
                <a:sym typeface="Open Sans"/>
              </a:rPr>
              <a:t>batch_size = 32,</a:t>
            </a:r>
            <a:endParaRPr lang="en-SG" sz="1000" dirty="0">
              <a:latin typeface="Open Sans"/>
              <a:ea typeface="Open Sans"/>
              <a:cs typeface="Open Sans"/>
            </a:endParaRPr>
          </a:p>
          <a:p>
            <a:pPr marL="0" lvl="0" indent="0" algn="l" rtl="0">
              <a:spcBef>
                <a:spcPts val="0"/>
              </a:spcBef>
              <a:spcAft>
                <a:spcPts val="0"/>
              </a:spcAft>
              <a:buNone/>
            </a:pPr>
            <a:r>
              <a:rPr lang="en-SG" sz="1000" dirty="0">
                <a:latin typeface="Open Sans"/>
                <a:ea typeface="Open Sans"/>
                <a:cs typeface="Open Sans"/>
                <a:sym typeface="Open Sans"/>
              </a:rPr>
              <a:t>Dropout = 0.2</a:t>
            </a:r>
            <a:endParaRPr sz="1000"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0EBB54B5-D698-2CCA-A44D-993F247AA383}"/>
              </a:ext>
            </a:extLst>
          </p:cNvPr>
          <p:cNvPicPr>
            <a:picLocks noChangeAspect="1"/>
          </p:cNvPicPr>
          <p:nvPr/>
        </p:nvPicPr>
        <p:blipFill>
          <a:blip r:embed="rId3"/>
          <a:stretch>
            <a:fillRect/>
          </a:stretch>
        </p:blipFill>
        <p:spPr>
          <a:xfrm>
            <a:off x="268985" y="2425632"/>
            <a:ext cx="2750874" cy="1746317"/>
          </a:xfrm>
          <a:prstGeom prst="rect">
            <a:avLst/>
          </a:prstGeom>
        </p:spPr>
      </p:pic>
      <p:pic>
        <p:nvPicPr>
          <p:cNvPr id="10" name="Picture 9">
            <a:extLst>
              <a:ext uri="{FF2B5EF4-FFF2-40B4-BE49-F238E27FC236}">
                <a16:creationId xmlns:a16="http://schemas.microsoft.com/office/drawing/2014/main" id="{20DE6487-E31C-8E20-2C09-AF88B44B0CB1}"/>
              </a:ext>
            </a:extLst>
          </p:cNvPr>
          <p:cNvPicPr>
            <a:picLocks noChangeAspect="1"/>
          </p:cNvPicPr>
          <p:nvPr/>
        </p:nvPicPr>
        <p:blipFill>
          <a:blip r:embed="rId4"/>
          <a:stretch>
            <a:fillRect/>
          </a:stretch>
        </p:blipFill>
        <p:spPr>
          <a:xfrm>
            <a:off x="3840932" y="894992"/>
            <a:ext cx="4756387" cy="2403798"/>
          </a:xfrm>
          <a:prstGeom prst="rect">
            <a:avLst/>
          </a:prstGeom>
        </p:spPr>
      </p:pic>
      <p:pic>
        <p:nvPicPr>
          <p:cNvPr id="14" name="Picture 13">
            <a:extLst>
              <a:ext uri="{FF2B5EF4-FFF2-40B4-BE49-F238E27FC236}">
                <a16:creationId xmlns:a16="http://schemas.microsoft.com/office/drawing/2014/main" id="{6D030C3B-E611-65F8-CC99-1E497160215B}"/>
              </a:ext>
            </a:extLst>
          </p:cNvPr>
          <p:cNvPicPr>
            <a:picLocks noChangeAspect="1"/>
          </p:cNvPicPr>
          <p:nvPr/>
        </p:nvPicPr>
        <p:blipFill>
          <a:blip r:embed="rId5"/>
          <a:stretch>
            <a:fillRect/>
          </a:stretch>
        </p:blipFill>
        <p:spPr>
          <a:xfrm>
            <a:off x="3656808" y="3298790"/>
            <a:ext cx="2811067" cy="1667775"/>
          </a:xfrm>
          <a:prstGeom prst="rect">
            <a:avLst/>
          </a:prstGeom>
        </p:spPr>
      </p:pic>
    </p:spTree>
    <p:extLst>
      <p:ext uri="{BB962C8B-B14F-4D97-AF65-F5344CB8AC3E}">
        <p14:creationId xmlns:p14="http://schemas.microsoft.com/office/powerpoint/2010/main" val="164903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ff31e0ca08_0_3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Model Comparison</a:t>
            </a:r>
            <a:endParaRPr/>
          </a:p>
        </p:txBody>
      </p:sp>
      <p:graphicFrame>
        <p:nvGraphicFramePr>
          <p:cNvPr id="204" name="Google Shape;204;gff31e0ca08_0_33"/>
          <p:cNvGraphicFramePr/>
          <p:nvPr>
            <p:extLst>
              <p:ext uri="{D42A27DB-BD31-4B8C-83A1-F6EECF244321}">
                <p14:modId xmlns:p14="http://schemas.microsoft.com/office/powerpoint/2010/main" val="975428248"/>
              </p:ext>
            </p:extLst>
          </p:nvPr>
        </p:nvGraphicFramePr>
        <p:xfrm>
          <a:off x="117764" y="1152425"/>
          <a:ext cx="8714480" cy="3788180"/>
        </p:xfrm>
        <a:graphic>
          <a:graphicData uri="http://schemas.openxmlformats.org/drawingml/2006/table">
            <a:tbl>
              <a:tblPr>
                <a:noFill/>
                <a:tableStyleId>{712546EA-7269-4FE9-B8DC-CE104B6301CD}</a:tableStyleId>
              </a:tblPr>
              <a:tblGrid>
                <a:gridCol w="737061">
                  <a:extLst>
                    <a:ext uri="{9D8B030D-6E8A-4147-A177-3AD203B41FA5}">
                      <a16:colId xmlns:a16="http://schemas.microsoft.com/office/drawing/2014/main" val="20000"/>
                    </a:ext>
                  </a:extLst>
                </a:gridCol>
                <a:gridCol w="1005835">
                  <a:extLst>
                    <a:ext uri="{9D8B030D-6E8A-4147-A177-3AD203B41FA5}">
                      <a16:colId xmlns:a16="http://schemas.microsoft.com/office/drawing/2014/main" val="20001"/>
                    </a:ext>
                  </a:extLst>
                </a:gridCol>
                <a:gridCol w="871448">
                  <a:extLst>
                    <a:ext uri="{9D8B030D-6E8A-4147-A177-3AD203B41FA5}">
                      <a16:colId xmlns:a16="http://schemas.microsoft.com/office/drawing/2014/main" val="20002"/>
                    </a:ext>
                  </a:extLst>
                </a:gridCol>
                <a:gridCol w="871448">
                  <a:extLst>
                    <a:ext uri="{9D8B030D-6E8A-4147-A177-3AD203B41FA5}">
                      <a16:colId xmlns:a16="http://schemas.microsoft.com/office/drawing/2014/main" val="4168467451"/>
                    </a:ext>
                  </a:extLst>
                </a:gridCol>
                <a:gridCol w="871448">
                  <a:extLst>
                    <a:ext uri="{9D8B030D-6E8A-4147-A177-3AD203B41FA5}">
                      <a16:colId xmlns:a16="http://schemas.microsoft.com/office/drawing/2014/main" val="2380196000"/>
                    </a:ext>
                  </a:extLst>
                </a:gridCol>
                <a:gridCol w="871448">
                  <a:extLst>
                    <a:ext uri="{9D8B030D-6E8A-4147-A177-3AD203B41FA5}">
                      <a16:colId xmlns:a16="http://schemas.microsoft.com/office/drawing/2014/main" val="4065849714"/>
                    </a:ext>
                  </a:extLst>
                </a:gridCol>
                <a:gridCol w="871448">
                  <a:extLst>
                    <a:ext uri="{9D8B030D-6E8A-4147-A177-3AD203B41FA5}">
                      <a16:colId xmlns:a16="http://schemas.microsoft.com/office/drawing/2014/main" val="2703259674"/>
                    </a:ext>
                  </a:extLst>
                </a:gridCol>
                <a:gridCol w="871448">
                  <a:extLst>
                    <a:ext uri="{9D8B030D-6E8A-4147-A177-3AD203B41FA5}">
                      <a16:colId xmlns:a16="http://schemas.microsoft.com/office/drawing/2014/main" val="163128910"/>
                    </a:ext>
                  </a:extLst>
                </a:gridCol>
                <a:gridCol w="871448">
                  <a:extLst>
                    <a:ext uri="{9D8B030D-6E8A-4147-A177-3AD203B41FA5}">
                      <a16:colId xmlns:a16="http://schemas.microsoft.com/office/drawing/2014/main" val="20003"/>
                    </a:ext>
                  </a:extLst>
                </a:gridCol>
                <a:gridCol w="871448">
                  <a:extLst>
                    <a:ext uri="{9D8B030D-6E8A-4147-A177-3AD203B41FA5}">
                      <a16:colId xmlns:a16="http://schemas.microsoft.com/office/drawing/2014/main" val="4121685200"/>
                    </a:ext>
                  </a:extLst>
                </a:gridCol>
              </a:tblGrid>
              <a:tr h="385430">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tc>
                <a:tc gridSpan="9">
                  <a:txBody>
                    <a:bodyPr/>
                    <a:lstStyle/>
                    <a:p>
                      <a:pPr marL="0" marR="0" lvl="0" indent="0" algn="ctr"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Models</a:t>
                      </a:r>
                      <a:endParaRPr sz="1400" b="1" u="none" strike="noStrike" cap="none">
                        <a:latin typeface="Open Sans"/>
                        <a:ea typeface="Open Sans"/>
                        <a:cs typeface="Open Sans"/>
                        <a:sym typeface="Open Sans"/>
                      </a:endParaRPr>
                    </a:p>
                  </a:txBody>
                  <a:tcPr marL="91425" marR="91425" marT="91425" marB="91425" anchor="ctr">
                    <a:lnB w="9525" cap="flat" cmpd="sng">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solidFill>
                        <a:srgbClr val="9E9E9E"/>
                      </a:solidFill>
                      <a:prstDash val="solid"/>
                      <a:round/>
                      <a:headEnd type="none" w="sm" len="sm"/>
                      <a:tailEnd type="none" w="sm" len="sm"/>
                    </a:lnB>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tcPr>
                </a:tc>
                <a:tc hMerge="1">
                  <a:txBody>
                    <a:bodyPr/>
                    <a:lstStyle/>
                    <a:p>
                      <a:pPr marL="0" marR="0" lvl="0" indent="0" algn="ctr" rtl="0">
                        <a:lnSpc>
                          <a:spcPct val="100000"/>
                        </a:lnSpc>
                        <a:spcBef>
                          <a:spcPts val="0"/>
                        </a:spcBef>
                        <a:spcAft>
                          <a:spcPts val="0"/>
                        </a:spcAft>
                        <a:buNone/>
                      </a:pPr>
                      <a:endParaRPr sz="1400" b="1" u="none" strike="noStrike" cap="none">
                        <a:latin typeface="Open Sans"/>
                        <a:ea typeface="Open Sans"/>
                        <a:cs typeface="Open Sans"/>
                        <a:sym typeface="Open Sans"/>
                      </a:endParaRPr>
                    </a:p>
                  </a:txBody>
                  <a:tcPr marL="91425" marR="91425" marT="91425" marB="91425" anchor="ctr">
                    <a:lnB w="9525" cap="flat" cmpd="sng">
                      <a:solidFill>
                        <a:srgbClr val="9E9E9E"/>
                      </a:solidFill>
                      <a:prstDash val="solid"/>
                      <a:round/>
                      <a:headEnd type="none" w="sm" len="sm"/>
                      <a:tailEnd type="none" w="sm" len="sm"/>
                    </a:lnB>
                    <a:solidFill>
                      <a:srgbClr val="92D050"/>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3048819175"/>
                  </a:ext>
                </a:extLst>
              </a:tr>
              <a:tr h="847575">
                <a:tc>
                  <a:txBody>
                    <a:bodyPr/>
                    <a:lstStyle/>
                    <a:p>
                      <a:pPr marL="0" marR="0" lvl="0" indent="0" algn="ctr" rtl="0">
                        <a:lnSpc>
                          <a:spcPct val="100000"/>
                        </a:lnSpc>
                        <a:spcBef>
                          <a:spcPts val="0"/>
                        </a:spcBef>
                        <a:spcAft>
                          <a:spcPts val="0"/>
                        </a:spcAft>
                        <a:buClr>
                          <a:srgbClr val="000000"/>
                        </a:buClr>
                        <a:buSzPts val="1400"/>
                        <a:buFont typeface="Arial"/>
                        <a:buNone/>
                      </a:pPr>
                      <a:r>
                        <a:rPr lang="en-SG" sz="1200" b="1" u="none" strike="noStrike" cap="none">
                          <a:latin typeface="Open Sans"/>
                          <a:ea typeface="Open Sans"/>
                          <a:cs typeface="Open Sans"/>
                          <a:sym typeface="Open Sans"/>
                        </a:rPr>
                        <a:t>Metric</a:t>
                      </a:r>
                      <a:endParaRPr sz="1200" b="1" u="none" strike="noStrike" cap="none">
                        <a:latin typeface="Open Sans"/>
                        <a:ea typeface="Open Sans"/>
                        <a:cs typeface="Open Sans"/>
                        <a:sym typeface="Open Sans"/>
                      </a:endParaRPr>
                    </a:p>
                  </a:txBody>
                  <a:tcPr marL="91425" marR="91425" marT="91425" marB="91425" anchor="ctr">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u="none" strike="noStrike" cap="none">
                          <a:latin typeface="Open Sans"/>
                          <a:ea typeface="Open Sans"/>
                          <a:cs typeface="Open Sans"/>
                          <a:sym typeface="Open Sans"/>
                        </a:rPr>
                        <a:t>ARIMA</a:t>
                      </a: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u="none" strike="noStrike" cap="none">
                          <a:latin typeface="Open Sans"/>
                          <a:ea typeface="Open Sans"/>
                          <a:cs typeface="Open Sans"/>
                          <a:sym typeface="Open Sans"/>
                        </a:rPr>
                        <a:t>SARIMA</a:t>
                      </a: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u="none" strike="noStrike" cap="none">
                          <a:latin typeface="Open Sans"/>
                          <a:ea typeface="Open Sans"/>
                          <a:cs typeface="Open Sans"/>
                          <a:sym typeface="Open Sans"/>
                        </a:rPr>
                        <a:t>Holt-Winters (Single HWES)</a:t>
                      </a: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Open Sans"/>
                        </a:rPr>
                        <a:t>Holt-Winters (Double HWES-1)</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Open Sans"/>
                        </a:rPr>
                        <a:t>Holt-Winters (Double HWES-2)</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Open Sans"/>
                        </a:rPr>
                        <a:t>Holt-Winters (Triple HWES)</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Open Sans"/>
                        </a:rPr>
                        <a:t>RNN</a:t>
                      </a: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1200" b="1">
                          <a:latin typeface="Open Sans"/>
                          <a:ea typeface="Open Sans"/>
                          <a:cs typeface="Open Sans"/>
                          <a:sym typeface="Open Sans"/>
                        </a:rPr>
                        <a:t>Single-Layer LSTM</a:t>
                      </a: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1200" b="1" u="none" strike="noStrike" cap="none">
                          <a:latin typeface="Open Sans"/>
                          <a:ea typeface="Open Sans"/>
                          <a:cs typeface="Open Sans"/>
                          <a:sym typeface="Open Sans"/>
                        </a:rPr>
                        <a:t>Stacked LSTM</a:t>
                      </a: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extLst>
                  <a:ext uri="{0D108BD9-81ED-4DB2-BD59-A6C34878D82A}">
                    <a16:rowId xmlns:a16="http://schemas.microsoft.com/office/drawing/2014/main" val="10000"/>
                  </a:ext>
                </a:extLst>
              </a:tr>
              <a:tr h="815025">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MAE</a:t>
                      </a:r>
                      <a:endParaRPr sz="1200" u="none" strike="noStrike" cap="none">
                        <a:latin typeface="Open Sans"/>
                        <a:ea typeface="Open Sans"/>
                        <a:cs typeface="Open Sans"/>
                        <a:sym typeface="Open Sans"/>
                      </a:endParaRPr>
                    </a:p>
                  </a:txBody>
                  <a:tcPr marL="91425" marR="91425" marT="91425" marB="91425" anchor="ctr">
                    <a:lnR w="9525" cap="flat" cmpd="sng">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a:latin typeface="Open Sans"/>
                          <a:ea typeface="Open Sans"/>
                          <a:cs typeface="Open Sans"/>
                          <a:sym typeface="Open Sans"/>
                        </a:rPr>
                        <a:t>21174.30</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11439.19</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6433.00</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13258.89</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7889.79</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11718.44</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9779.10</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3844.37</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lvl="0" indent="0" algn="ctr" rtl="0">
                        <a:lnSpc>
                          <a:spcPct val="115000"/>
                        </a:lnSpc>
                        <a:spcBef>
                          <a:spcPts val="0"/>
                        </a:spcBef>
                        <a:spcAft>
                          <a:spcPts val="0"/>
                        </a:spcAft>
                        <a:buNone/>
                      </a:pPr>
                      <a:r>
                        <a:rPr lang="en-SG" sz="1200" b="0" i="0" u="none" strike="noStrike" cap="none">
                          <a:solidFill>
                            <a:srgbClr val="000000"/>
                          </a:solidFill>
                          <a:latin typeface="Open Sans"/>
                          <a:ea typeface="Open Sans"/>
                          <a:cs typeface="Open Sans"/>
                          <a:sym typeface="Open Sans"/>
                        </a:rPr>
                        <a:t>14294.10</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15025">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RMSE</a:t>
                      </a:r>
                      <a:endParaRPr sz="1200" u="none" strike="noStrike" cap="none">
                        <a:latin typeface="Open Sans"/>
                        <a:ea typeface="Open Sans"/>
                        <a:cs typeface="Open Sans"/>
                        <a:sym typeface="Open Sans"/>
                      </a:endParaRPr>
                    </a:p>
                  </a:txBody>
                  <a:tcPr marL="91425" marR="91425" marT="91425" marB="91425" anchor="ctr">
                    <a:lnR w="9525" cap="flat" cmpd="sng">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a:latin typeface="Open Sans"/>
                          <a:ea typeface="Open Sans"/>
                          <a:cs typeface="Open Sans"/>
                          <a:sym typeface="Open Sans"/>
                        </a:rPr>
                        <a:t>17583.81</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dirty="0">
                          <a:latin typeface="Open Sans"/>
                          <a:ea typeface="Open Sans"/>
                          <a:cs typeface="Open Sans"/>
                          <a:sym typeface="Open Sans"/>
                        </a:rPr>
                        <a:t>9810.83</a:t>
                      </a:r>
                      <a:endParaRPr sz="1200" dirty="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b="0" i="0" u="none" strike="noStrike" cap="none">
                          <a:solidFill>
                            <a:srgbClr val="000000"/>
                          </a:solidFill>
                          <a:latin typeface="Open Sans"/>
                          <a:ea typeface="Open Sans"/>
                          <a:cs typeface="Open Sans"/>
                          <a:sym typeface="Arial"/>
                        </a:rPr>
                        <a:t>7685.80</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16369.56</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10183.34</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14634.92</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SG" sz="1200" b="0" i="0" u="none" strike="noStrike" cap="none">
                          <a:solidFill>
                            <a:srgbClr val="000000"/>
                          </a:solidFill>
                          <a:latin typeface="Open Sans"/>
                          <a:ea typeface="Open Sans"/>
                          <a:cs typeface="Open Sans"/>
                          <a:sym typeface="Arial"/>
                        </a:rPr>
                        <a:t>12074.98</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2787.80</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lvl="0" indent="0" algn="ctr" rtl="0">
                        <a:lnSpc>
                          <a:spcPct val="115000"/>
                        </a:lnSpc>
                        <a:spcBef>
                          <a:spcPts val="0"/>
                        </a:spcBef>
                        <a:spcAft>
                          <a:spcPts val="0"/>
                        </a:spcAft>
                        <a:buNone/>
                      </a:pPr>
                      <a:r>
                        <a:rPr lang="en-SG" sz="1200" b="0" i="0" u="none" strike="noStrike" cap="none">
                          <a:solidFill>
                            <a:srgbClr val="000000"/>
                          </a:solidFill>
                          <a:latin typeface="Open Sans"/>
                          <a:ea typeface="Open Sans"/>
                          <a:cs typeface="Open Sans"/>
                          <a:sym typeface="Open Sans"/>
                        </a:rPr>
                        <a:t>12126.93</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7550">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MAPE</a:t>
                      </a:r>
                      <a:endParaRPr sz="1200" u="none" strike="noStrike" cap="none">
                        <a:latin typeface="Open Sans"/>
                        <a:ea typeface="Open Sans"/>
                        <a:cs typeface="Open Sans"/>
                        <a:sym typeface="Open Sans"/>
                      </a:endParaRPr>
                    </a:p>
                  </a:txBody>
                  <a:tcPr marL="91425" marR="91425" marT="91425" marB="91425" anchor="ctr">
                    <a:lnR w="9525" cap="flat" cmpd="sng">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SG" sz="1200">
                          <a:latin typeface="Open Sans"/>
                          <a:ea typeface="Open Sans"/>
                          <a:cs typeface="Open Sans"/>
                          <a:sym typeface="Open Sans"/>
                        </a:rPr>
                        <a:t>29.56%</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22.76%</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15.44%</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29.21%</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17.13%</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1200" b="0" i="0" u="none" strike="noStrike" cap="none">
                          <a:solidFill>
                            <a:srgbClr val="000000"/>
                          </a:solidFill>
                          <a:latin typeface="Open Sans"/>
                          <a:ea typeface="Open Sans"/>
                          <a:cs typeface="Open Sans"/>
                          <a:sym typeface="Arial"/>
                        </a:rPr>
                        <a:t>25.79%</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sym typeface="Open Sans"/>
                        </a:rPr>
                        <a:t>21.37%</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1200">
                          <a:latin typeface="Open Sans"/>
                          <a:ea typeface="Open Sans"/>
                          <a:cs typeface="Open Sans"/>
                          <a:sym typeface="Open Sans"/>
                        </a:rPr>
                        <a:t>6.27%</a:t>
                      </a:r>
                      <a:endParaRPr sz="12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1200" b="0" i="0" u="none" strike="noStrike" cap="none" dirty="0">
                          <a:solidFill>
                            <a:srgbClr val="000000"/>
                          </a:solidFill>
                          <a:latin typeface="Open Sans"/>
                          <a:ea typeface="Open Sans"/>
                          <a:cs typeface="Open Sans"/>
                          <a:sym typeface="Open Sans"/>
                        </a:rPr>
                        <a:t>27.25%</a:t>
                      </a:r>
                      <a:endParaRPr sz="1200" b="0" i="0" u="none" strike="noStrike" cap="none" dirty="0">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7975decb0d_0_1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SG"/>
              <a:t>Multivariate Machine Learning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8"/>
          <p:cNvSpPr txBox="1">
            <a:spLocks noGrp="1"/>
          </p:cNvSpPr>
          <p:nvPr>
            <p:ph type="title"/>
          </p:nvPr>
        </p:nvSpPr>
        <p:spPr>
          <a:xfrm>
            <a:off x="243835" y="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Data Collection and Preparation</a:t>
            </a:r>
            <a:endParaRPr/>
          </a:p>
        </p:txBody>
      </p:sp>
      <p:sp>
        <p:nvSpPr>
          <p:cNvPr id="216" name="Google Shape;216;p8"/>
          <p:cNvSpPr txBox="1">
            <a:spLocks noGrp="1"/>
          </p:cNvSpPr>
          <p:nvPr>
            <p:ph type="body" idx="1"/>
          </p:nvPr>
        </p:nvSpPr>
        <p:spPr>
          <a:xfrm>
            <a:off x="119875" y="621488"/>
            <a:ext cx="9024300" cy="5139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125"/>
              <a:buNone/>
            </a:pPr>
            <a:r>
              <a:rPr lang="en-SG" sz="1425"/>
              <a:t>The COE dataset (base dataset) and other datasets which might help in our prediction are collected:</a:t>
            </a:r>
            <a:endParaRPr sz="1425"/>
          </a:p>
        </p:txBody>
      </p:sp>
      <p:graphicFrame>
        <p:nvGraphicFramePr>
          <p:cNvPr id="217" name="Google Shape;217;p8"/>
          <p:cNvGraphicFramePr/>
          <p:nvPr/>
        </p:nvGraphicFramePr>
        <p:xfrm>
          <a:off x="311700" y="1076070"/>
          <a:ext cx="8520600" cy="3865970"/>
        </p:xfrm>
        <a:graphic>
          <a:graphicData uri="http://schemas.openxmlformats.org/drawingml/2006/table">
            <a:tbl>
              <a:tblPr firstRow="1" bandRow="1">
                <a:noFill/>
                <a:tableStyleId>{27A27488-D76F-423D-8D38-25E711807759}</a:tableStyleId>
              </a:tblPr>
              <a:tblGrid>
                <a:gridCol w="1491100">
                  <a:extLst>
                    <a:ext uri="{9D8B030D-6E8A-4147-A177-3AD203B41FA5}">
                      <a16:colId xmlns:a16="http://schemas.microsoft.com/office/drawing/2014/main" val="20000"/>
                    </a:ext>
                  </a:extLst>
                </a:gridCol>
                <a:gridCol w="460157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84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Dataset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Description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Frequency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t>Year</a:t>
                      </a:r>
                      <a:endParaRPr sz="12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COE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COE Bidding Result for Vehicle Category A to 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Bi-monthly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2002 – 2022</a:t>
                      </a:r>
                      <a:endParaRPr sz="1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Household Income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Average and Median Monthly Household Income from Work Among Resident and Resident Employed Households </a:t>
                      </a:r>
                      <a:br>
                        <a:rPr lang="en-SG" sz="1200" u="none" strike="noStrike" cap="none">
                          <a:solidFill>
                            <a:schemeClr val="dk2"/>
                          </a:solidFill>
                        </a:rPr>
                      </a:br>
                      <a:r>
                        <a:rPr lang="en-SG" sz="1200" u="none" strike="noStrike" cap="none">
                          <a:solidFill>
                            <a:schemeClr val="dk2"/>
                          </a:solidFill>
                        </a:rPr>
                        <a:t>(per household and per household member)</a:t>
                      </a:r>
                      <a:endParaRPr sz="12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Yearly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2000 - 2021</a:t>
                      </a:r>
                      <a:endParaRPr sz="12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GDP</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Gross Domestic Product At Current Market Prices and By Industry</a:t>
                      </a:r>
                      <a:endParaRPr sz="12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Yearly</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1960 - 2021</a:t>
                      </a:r>
                      <a:endParaRPr sz="12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Public Transport</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Public Transport Operation And Ridership </a:t>
                      </a:r>
                      <a:endParaRPr sz="1200" u="none" strike="noStrike" cap="none"/>
                    </a:p>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(Bus, MRT, LRT)</a:t>
                      </a:r>
                      <a:endParaRPr sz="1200" u="none" strike="noStrike" cap="none">
                        <a:solidFill>
                          <a:schemeClr val="dk2"/>
                        </a:solidFill>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Yearly</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1990 - 2021</a:t>
                      </a:r>
                      <a:endParaRPr sz="12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PDI</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Personal Disposable Income and Personal Saving</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Quarterly</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1980 – 2022</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Household Net Worth</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Household Net Worth, Assets and Liabilities</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Quarterly</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1995 – 2022</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CPI</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Consumer Price Index and Inflation Rates</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Monthly</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1990 – 2022</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Oil Price</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Crude Oil WTI Futures Data</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Weekly</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SG" sz="1200" u="none" strike="noStrike" cap="none">
                          <a:solidFill>
                            <a:schemeClr val="dk2"/>
                          </a:solidFill>
                        </a:rPr>
                        <a:t>2002 – 2022</a:t>
                      </a:r>
                      <a:endParaRPr sz="12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0"/>
          <p:cNvSpPr txBox="1">
            <a:spLocks noGrp="1"/>
          </p:cNvSpPr>
          <p:nvPr>
            <p:ph type="title"/>
          </p:nvPr>
        </p:nvSpPr>
        <p:spPr>
          <a:xfrm>
            <a:off x="229547" y="178594"/>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Data Collection and Preparation</a:t>
            </a:r>
            <a:endParaRPr/>
          </a:p>
        </p:txBody>
      </p:sp>
      <p:sp>
        <p:nvSpPr>
          <p:cNvPr id="223" name="Google Shape;223;p10"/>
          <p:cNvSpPr txBox="1">
            <a:spLocks noGrp="1"/>
          </p:cNvSpPr>
          <p:nvPr>
            <p:ph type="body" idx="1"/>
          </p:nvPr>
        </p:nvSpPr>
        <p:spPr>
          <a:xfrm>
            <a:off x="125963" y="875336"/>
            <a:ext cx="8520600" cy="408957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SG"/>
              <a:t>As the datasets are of different frequencies and date range, we have decided on the following strategies to clean and merge the datasets into one master dataset for subsequent use:</a:t>
            </a:r>
            <a:endParaRPr/>
          </a:p>
          <a:p>
            <a:pPr marL="457200" lvl="0" indent="-342900" algn="l" rtl="0">
              <a:lnSpc>
                <a:spcPct val="115000"/>
              </a:lnSpc>
              <a:spcBef>
                <a:spcPts val="0"/>
              </a:spcBef>
              <a:spcAft>
                <a:spcPts val="0"/>
              </a:spcAft>
              <a:buSzPts val="1800"/>
              <a:buFont typeface="Open Sans"/>
              <a:buChar char="-"/>
            </a:pPr>
            <a:r>
              <a:rPr lang="en-SG"/>
              <a:t>In the base COE dataset, assign the first and second bidding result to 1</a:t>
            </a:r>
            <a:r>
              <a:rPr lang="en-SG" baseline="30000"/>
              <a:t>st</a:t>
            </a:r>
            <a:r>
              <a:rPr lang="en-SG"/>
              <a:t> and 15</a:t>
            </a:r>
            <a:r>
              <a:rPr lang="en-SG" baseline="30000"/>
              <a:t>th</a:t>
            </a:r>
            <a:r>
              <a:rPr lang="en-SG"/>
              <a:t> of each month respectively</a:t>
            </a:r>
            <a:endParaRPr/>
          </a:p>
          <a:p>
            <a:pPr>
              <a:buFont typeface="Open Sans"/>
              <a:buChar char="-"/>
            </a:pPr>
            <a:r>
              <a:rPr lang="en-SG"/>
              <a:t>Up sample datasets with yearly, quarterly or monthly frequencies to bi-monthly (1</a:t>
            </a:r>
            <a:r>
              <a:rPr lang="en-SG" baseline="30000"/>
              <a:t>st</a:t>
            </a:r>
            <a:r>
              <a:rPr lang="en-SG"/>
              <a:t> and 15</a:t>
            </a:r>
            <a:r>
              <a:rPr lang="en-SG" baseline="30000"/>
              <a:t>th</a:t>
            </a:r>
            <a:r>
              <a:rPr lang="en-SG"/>
              <a:t> of each month) and fill the missing values using the same value within the same year, quarter or month</a:t>
            </a:r>
            <a:endParaRPr lang="en-US"/>
          </a:p>
          <a:p>
            <a:pPr>
              <a:buFont typeface="Open Sans"/>
              <a:buChar char="-"/>
            </a:pPr>
            <a:r>
              <a:rPr lang="en-US"/>
              <a:t>Down sample</a:t>
            </a:r>
            <a:r>
              <a:rPr lang="en-SG"/>
              <a:t> datasets with weekly frequencies to bi-monthly taking the first entry that is closest to the 1</a:t>
            </a:r>
            <a:r>
              <a:rPr lang="en-SG" baseline="30000"/>
              <a:t>st</a:t>
            </a:r>
            <a:r>
              <a:rPr lang="en-SG"/>
              <a:t> and 15</a:t>
            </a:r>
            <a:r>
              <a:rPr lang="en-SG" baseline="30000"/>
              <a:t>th</a:t>
            </a:r>
            <a:r>
              <a:rPr lang="en-SG"/>
              <a:t> of each month</a:t>
            </a:r>
          </a:p>
          <a:p>
            <a:pPr marL="457200" lvl="0" indent="-342900" algn="l" rtl="0">
              <a:lnSpc>
                <a:spcPct val="115000"/>
              </a:lnSpc>
              <a:spcBef>
                <a:spcPts val="0"/>
              </a:spcBef>
              <a:spcAft>
                <a:spcPts val="0"/>
              </a:spcAft>
              <a:buSzPts val="1800"/>
              <a:buFont typeface="Open Sans"/>
              <a:buChar char="-"/>
            </a:pPr>
            <a:r>
              <a:rPr lang="en-SG"/>
              <a:t>Merge the datasets using a ‘left join’ to the base COE dataset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58b674867a_2_10"/>
          <p:cNvSpPr txBox="1">
            <a:spLocks noGrp="1"/>
          </p:cNvSpPr>
          <p:nvPr>
            <p:ph type="title"/>
          </p:nvPr>
        </p:nvSpPr>
        <p:spPr>
          <a:xfrm>
            <a:off x="311700" y="7355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Data Exploration</a:t>
            </a:r>
            <a:endParaRPr/>
          </a:p>
        </p:txBody>
      </p:sp>
      <p:sp>
        <p:nvSpPr>
          <p:cNvPr id="229" name="Google Shape;229;g158b674867a_2_10"/>
          <p:cNvSpPr txBox="1">
            <a:spLocks noGrp="1"/>
          </p:cNvSpPr>
          <p:nvPr>
            <p:ph type="body" idx="1"/>
          </p:nvPr>
        </p:nvSpPr>
        <p:spPr>
          <a:xfrm>
            <a:off x="240900" y="857250"/>
            <a:ext cx="8903100" cy="1033760"/>
          </a:xfrm>
          <a:prstGeom prst="rect">
            <a:avLst/>
          </a:prstGeom>
          <a:noFill/>
          <a:ln>
            <a:noFill/>
          </a:ln>
        </p:spPr>
        <p:txBody>
          <a:bodyPr spcFirstLastPara="1" wrap="square" lIns="91425" tIns="91425" rIns="91425" bIns="91425" anchor="t" anchorCtr="0">
            <a:normAutofit/>
          </a:bodyPr>
          <a:lstStyle/>
          <a:p>
            <a:pPr marL="114300" indent="0">
              <a:buNone/>
            </a:pPr>
            <a:r>
              <a:rPr lang="en-SG"/>
              <a:t>The resulting merged (master) dataset contains 468 rows and 70 columns* </a:t>
            </a:r>
          </a:p>
        </p:txBody>
      </p:sp>
      <p:sp>
        <p:nvSpPr>
          <p:cNvPr id="3" name="TextBox 2">
            <a:extLst>
              <a:ext uri="{FF2B5EF4-FFF2-40B4-BE49-F238E27FC236}">
                <a16:creationId xmlns:a16="http://schemas.microsoft.com/office/drawing/2014/main" id="{C661C8B7-2FDD-9987-CD9B-97B2EEFAD7B0}"/>
              </a:ext>
            </a:extLst>
          </p:cNvPr>
          <p:cNvSpPr txBox="1"/>
          <p:nvPr/>
        </p:nvSpPr>
        <p:spPr>
          <a:xfrm>
            <a:off x="476762" y="3858734"/>
            <a:ext cx="597601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900">
                <a:solidFill>
                  <a:srgbClr val="695D46"/>
                </a:solidFill>
                <a:latin typeface="Open Sans"/>
              </a:rPr>
              <a:t>*excludes features specific to other categories (i.e. B,C,D,E)</a:t>
            </a:r>
            <a:endParaRPr lang="en-US" sz="900"/>
          </a:p>
        </p:txBody>
      </p:sp>
      <p:pic>
        <p:nvPicPr>
          <p:cNvPr id="4" name="Picture 4" descr="Table&#10;&#10;Description automatically generated">
            <a:extLst>
              <a:ext uri="{FF2B5EF4-FFF2-40B4-BE49-F238E27FC236}">
                <a16:creationId xmlns:a16="http://schemas.microsoft.com/office/drawing/2014/main" id="{412BE9F9-61B0-384F-C89F-712A4EE3807C}"/>
              </a:ext>
            </a:extLst>
          </p:cNvPr>
          <p:cNvPicPr>
            <a:picLocks noChangeAspect="1"/>
          </p:cNvPicPr>
          <p:nvPr/>
        </p:nvPicPr>
        <p:blipFill>
          <a:blip r:embed="rId3"/>
          <a:stretch>
            <a:fillRect/>
          </a:stretch>
        </p:blipFill>
        <p:spPr>
          <a:xfrm>
            <a:off x="480060" y="1285672"/>
            <a:ext cx="8100060" cy="24959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1"/>
          <p:cNvSpPr txBox="1">
            <a:spLocks noGrp="1"/>
          </p:cNvSpPr>
          <p:nvPr>
            <p:ph type="title"/>
          </p:nvPr>
        </p:nvSpPr>
        <p:spPr>
          <a:xfrm>
            <a:off x="311700" y="7355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Data Exploration</a:t>
            </a:r>
            <a:endParaRPr/>
          </a:p>
        </p:txBody>
      </p:sp>
      <p:sp>
        <p:nvSpPr>
          <p:cNvPr id="236" name="Google Shape;236;p11"/>
          <p:cNvSpPr txBox="1">
            <a:spLocks noGrp="1"/>
          </p:cNvSpPr>
          <p:nvPr>
            <p:ph type="body" idx="1"/>
          </p:nvPr>
        </p:nvSpPr>
        <p:spPr>
          <a:xfrm>
            <a:off x="177750" y="1013450"/>
            <a:ext cx="3958800" cy="3302700"/>
          </a:xfrm>
          <a:prstGeom prst="rect">
            <a:avLst/>
          </a:prstGeom>
          <a:noFill/>
          <a:ln>
            <a:noFill/>
          </a:ln>
        </p:spPr>
        <p:txBody>
          <a:bodyPr spcFirstLastPara="1" wrap="square" lIns="91425" tIns="91425" rIns="91425" bIns="91425" anchor="t" anchorCtr="0">
            <a:normAutofit/>
          </a:bodyPr>
          <a:lstStyle/>
          <a:p>
            <a:pPr marL="114300" indent="0">
              <a:buNone/>
            </a:pPr>
            <a:r>
              <a:rPr lang="en-SG"/>
              <a:t>The pairwise correlation heatmap shows that there are quite  number of highly correlated features which suggest that we could apply dimension reduction as our next step</a:t>
            </a:r>
            <a:endParaRPr lang="en-US"/>
          </a:p>
        </p:txBody>
      </p:sp>
      <p:pic>
        <p:nvPicPr>
          <p:cNvPr id="2" name="Picture 2" descr="Chart&#10;&#10;Description automatically generated">
            <a:extLst>
              <a:ext uri="{FF2B5EF4-FFF2-40B4-BE49-F238E27FC236}">
                <a16:creationId xmlns:a16="http://schemas.microsoft.com/office/drawing/2014/main" id="{757E50E6-A9AA-B860-5243-07554384F0B7}"/>
              </a:ext>
            </a:extLst>
          </p:cNvPr>
          <p:cNvPicPr>
            <a:picLocks noChangeAspect="1"/>
          </p:cNvPicPr>
          <p:nvPr/>
        </p:nvPicPr>
        <p:blipFill>
          <a:blip r:embed="rId3"/>
          <a:stretch>
            <a:fillRect/>
          </a:stretch>
        </p:blipFill>
        <p:spPr>
          <a:xfrm>
            <a:off x="4129472" y="68641"/>
            <a:ext cx="4842111" cy="47960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58b674867a_2_1"/>
          <p:cNvSpPr txBox="1">
            <a:spLocks noGrp="1"/>
          </p:cNvSpPr>
          <p:nvPr>
            <p:ph type="title"/>
          </p:nvPr>
        </p:nvSpPr>
        <p:spPr>
          <a:xfrm>
            <a:off x="311700" y="107225"/>
            <a:ext cx="8520600" cy="707400"/>
          </a:xfrm>
          <a:prstGeom prst="rect">
            <a:avLst/>
          </a:prstGeom>
        </p:spPr>
        <p:txBody>
          <a:bodyPr spcFirstLastPara="1" wrap="square" lIns="91425" tIns="91425" rIns="91425" bIns="91425" anchor="t" anchorCtr="0">
            <a:normAutofit fontScale="90000"/>
          </a:bodyPr>
          <a:lstStyle/>
          <a:p>
            <a:r>
              <a:rPr lang="en-SG"/>
              <a:t>Principal Component Analysis</a:t>
            </a:r>
            <a:endParaRPr lang="en-US"/>
          </a:p>
        </p:txBody>
      </p:sp>
      <p:sp>
        <p:nvSpPr>
          <p:cNvPr id="132" name="Google Shape;132;g158b674867a_2_1"/>
          <p:cNvSpPr txBox="1">
            <a:spLocks noGrp="1"/>
          </p:cNvSpPr>
          <p:nvPr>
            <p:ph type="body" idx="1"/>
          </p:nvPr>
        </p:nvSpPr>
        <p:spPr>
          <a:xfrm>
            <a:off x="312539" y="734953"/>
            <a:ext cx="8518083" cy="1461296"/>
          </a:xfrm>
          <a:prstGeom prst="rect">
            <a:avLst/>
          </a:prstGeom>
        </p:spPr>
        <p:txBody>
          <a:bodyPr spcFirstLastPara="1" wrap="square" lIns="91425" tIns="91425" rIns="91425" bIns="91425" anchor="t" anchorCtr="0">
            <a:normAutofit fontScale="92500"/>
          </a:bodyPr>
          <a:lstStyle/>
          <a:p>
            <a:pPr marL="0" indent="0">
              <a:lnSpc>
                <a:spcPct val="114999"/>
              </a:lnSpc>
              <a:buNone/>
            </a:pPr>
            <a:r>
              <a:rPr lang="en-SG" sz="1750">
                <a:highlight>
                  <a:srgbClr val="FFFFFE"/>
                </a:highlight>
              </a:rPr>
              <a:t>Principal Component Analysis (PCA) is a technique that transforms data from a high dimension space into a lower dimension space while preserving as much information as the original data as possible. This is achieved by finding a new axis that captures the maximum variance within the data once it is projected onto the new axis.</a:t>
            </a:r>
          </a:p>
        </p:txBody>
      </p:sp>
      <p:pic>
        <p:nvPicPr>
          <p:cNvPr id="2" name="Picture 6" descr="Chart, scatter chart&#10;&#10;Description automatically generated">
            <a:extLst>
              <a:ext uri="{FF2B5EF4-FFF2-40B4-BE49-F238E27FC236}">
                <a16:creationId xmlns:a16="http://schemas.microsoft.com/office/drawing/2014/main" id="{A6FF4AC3-2253-0C5C-2756-5FCDF16B0B01}"/>
              </a:ext>
            </a:extLst>
          </p:cNvPr>
          <p:cNvPicPr>
            <a:picLocks noChangeAspect="1"/>
          </p:cNvPicPr>
          <p:nvPr/>
        </p:nvPicPr>
        <p:blipFill>
          <a:blip r:embed="rId3"/>
          <a:stretch>
            <a:fillRect/>
          </a:stretch>
        </p:blipFill>
        <p:spPr>
          <a:xfrm>
            <a:off x="2563318" y="2012619"/>
            <a:ext cx="3670716" cy="2935818"/>
          </a:xfrm>
          <a:prstGeom prst="rect">
            <a:avLst/>
          </a:prstGeom>
        </p:spPr>
      </p:pic>
    </p:spTree>
    <p:extLst>
      <p:ext uri="{BB962C8B-B14F-4D97-AF65-F5344CB8AC3E}">
        <p14:creationId xmlns:p14="http://schemas.microsoft.com/office/powerpoint/2010/main" val="1379771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58b674867a_2_1"/>
          <p:cNvSpPr txBox="1">
            <a:spLocks noGrp="1"/>
          </p:cNvSpPr>
          <p:nvPr>
            <p:ph type="title"/>
          </p:nvPr>
        </p:nvSpPr>
        <p:spPr>
          <a:xfrm>
            <a:off x="311700" y="107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Dimension Reduction with PCA</a:t>
            </a:r>
            <a:endParaRPr/>
          </a:p>
        </p:txBody>
      </p:sp>
      <p:sp>
        <p:nvSpPr>
          <p:cNvPr id="132" name="Google Shape;132;g158b674867a_2_1"/>
          <p:cNvSpPr txBox="1">
            <a:spLocks noGrp="1"/>
          </p:cNvSpPr>
          <p:nvPr>
            <p:ph type="body" idx="1"/>
          </p:nvPr>
        </p:nvSpPr>
        <p:spPr>
          <a:xfrm>
            <a:off x="303171" y="734953"/>
            <a:ext cx="8546188" cy="842952"/>
          </a:xfrm>
          <a:prstGeom prst="rect">
            <a:avLst/>
          </a:prstGeom>
        </p:spPr>
        <p:txBody>
          <a:bodyPr spcFirstLastPara="1" wrap="square" lIns="91425" tIns="91425" rIns="91425" bIns="91425" anchor="t" anchorCtr="0">
            <a:normAutofit/>
          </a:bodyPr>
          <a:lstStyle/>
          <a:p>
            <a:pPr marL="0" indent="0">
              <a:buNone/>
            </a:pPr>
            <a:r>
              <a:rPr lang="en-SG" sz="1750">
                <a:highlight>
                  <a:srgbClr val="FFFFFE"/>
                </a:highlight>
              </a:rPr>
              <a:t>Barlett’s Sphericity (BS) test &amp; Kaiser-Meyer-Olkin (KMO) test was conducted to find out whether the resulting dataset is suitable for PCA. </a:t>
            </a:r>
            <a:endParaRPr lang="en-SG"/>
          </a:p>
        </p:txBody>
      </p:sp>
      <p:pic>
        <p:nvPicPr>
          <p:cNvPr id="133" name="Google Shape;133;g158b674867a_2_1"/>
          <p:cNvPicPr preferRelativeResize="0"/>
          <p:nvPr/>
        </p:nvPicPr>
        <p:blipFill rotWithShape="1">
          <a:blip r:embed="rId3">
            <a:alphaModFix/>
          </a:blip>
          <a:srcRect b="81178"/>
          <a:stretch/>
        </p:blipFill>
        <p:spPr>
          <a:xfrm>
            <a:off x="311700" y="3348986"/>
            <a:ext cx="7791776" cy="614570"/>
          </a:xfrm>
          <a:prstGeom prst="rect">
            <a:avLst/>
          </a:prstGeom>
          <a:noFill/>
          <a:ln>
            <a:noFill/>
          </a:ln>
        </p:spPr>
      </p:pic>
      <p:pic>
        <p:nvPicPr>
          <p:cNvPr id="3" name="Picture 2">
            <a:extLst>
              <a:ext uri="{FF2B5EF4-FFF2-40B4-BE49-F238E27FC236}">
                <a16:creationId xmlns:a16="http://schemas.microsoft.com/office/drawing/2014/main" id="{0EDFDAB0-18DE-C9C0-771C-CEC99DA00B3D}"/>
              </a:ext>
            </a:extLst>
          </p:cNvPr>
          <p:cNvPicPr>
            <a:picLocks noChangeAspect="1"/>
          </p:cNvPicPr>
          <p:nvPr/>
        </p:nvPicPr>
        <p:blipFill>
          <a:blip r:embed="rId4"/>
          <a:stretch>
            <a:fillRect/>
          </a:stretch>
        </p:blipFill>
        <p:spPr>
          <a:xfrm>
            <a:off x="312994" y="2111138"/>
            <a:ext cx="5770963" cy="614570"/>
          </a:xfrm>
          <a:prstGeom prst="rect">
            <a:avLst/>
          </a:prstGeom>
        </p:spPr>
      </p:pic>
      <p:sp>
        <p:nvSpPr>
          <p:cNvPr id="4" name="Google Shape;132;g158b674867a_2_1">
            <a:extLst>
              <a:ext uri="{FF2B5EF4-FFF2-40B4-BE49-F238E27FC236}">
                <a16:creationId xmlns:a16="http://schemas.microsoft.com/office/drawing/2014/main" id="{BD7E50E0-D32D-3894-CE6C-9F49F4E8FDE3}"/>
              </a:ext>
            </a:extLst>
          </p:cNvPr>
          <p:cNvSpPr txBox="1">
            <a:spLocks/>
          </p:cNvSpPr>
          <p:nvPr/>
        </p:nvSpPr>
        <p:spPr>
          <a:xfrm>
            <a:off x="327466" y="1658360"/>
            <a:ext cx="8520600" cy="447913"/>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sz="1750">
                <a:highlight>
                  <a:srgbClr val="FFFFFE"/>
                </a:highlight>
              </a:rPr>
              <a:t>Test result (include target column ‘Quota Premium A’):</a:t>
            </a:r>
            <a:endParaRPr lang="en-US"/>
          </a:p>
        </p:txBody>
      </p:sp>
      <p:sp>
        <p:nvSpPr>
          <p:cNvPr id="5" name="Google Shape;132;g158b674867a_2_1">
            <a:extLst>
              <a:ext uri="{FF2B5EF4-FFF2-40B4-BE49-F238E27FC236}">
                <a16:creationId xmlns:a16="http://schemas.microsoft.com/office/drawing/2014/main" id="{FBB964B6-094F-8B30-6531-F295E168B1E6}"/>
              </a:ext>
            </a:extLst>
          </p:cNvPr>
          <p:cNvSpPr txBox="1">
            <a:spLocks/>
          </p:cNvSpPr>
          <p:nvPr/>
        </p:nvSpPr>
        <p:spPr>
          <a:xfrm>
            <a:off x="311700" y="2894820"/>
            <a:ext cx="8520600" cy="447913"/>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sz="1750">
                <a:highlight>
                  <a:srgbClr val="FFFFFE"/>
                </a:highlight>
              </a:rPr>
              <a:t>Test result (exclude target column ‘Quota Premium A’):</a:t>
            </a:r>
            <a:endParaRPr lang="en-US"/>
          </a:p>
        </p:txBody>
      </p:sp>
      <p:sp>
        <p:nvSpPr>
          <p:cNvPr id="6" name="Google Shape;132;g158b674867a_2_1">
            <a:extLst>
              <a:ext uri="{FF2B5EF4-FFF2-40B4-BE49-F238E27FC236}">
                <a16:creationId xmlns:a16="http://schemas.microsoft.com/office/drawing/2014/main" id="{6846AB80-4508-A03F-C2C6-54704A072E83}"/>
              </a:ext>
            </a:extLst>
          </p:cNvPr>
          <p:cNvSpPr txBox="1">
            <a:spLocks/>
          </p:cNvSpPr>
          <p:nvPr/>
        </p:nvSpPr>
        <p:spPr>
          <a:xfrm>
            <a:off x="301876" y="4088632"/>
            <a:ext cx="8520600" cy="447913"/>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sz="1750">
                <a:highlight>
                  <a:srgbClr val="FFFFFE"/>
                </a:highlight>
              </a:rPr>
              <a:t>Thus, we decided to perform PCA by excluding the ‘Quota Premium A’ column.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00" y="1181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Project Goals</a:t>
            </a:r>
            <a:endParaRPr/>
          </a:p>
        </p:txBody>
      </p:sp>
      <p:sp>
        <p:nvSpPr>
          <p:cNvPr id="79" name="Google Shape;79;p3"/>
          <p:cNvSpPr txBox="1">
            <a:spLocks noGrp="1"/>
          </p:cNvSpPr>
          <p:nvPr>
            <p:ph type="body" idx="1"/>
          </p:nvPr>
        </p:nvSpPr>
        <p:spPr>
          <a:xfrm>
            <a:off x="311700" y="904475"/>
            <a:ext cx="8602200" cy="40221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SG"/>
              <a:t>Problem Statement</a:t>
            </a:r>
            <a:endParaRPr/>
          </a:p>
          <a:p>
            <a:pPr marL="457200" lvl="0" indent="0" algn="l" rtl="0">
              <a:lnSpc>
                <a:spcPct val="100000"/>
              </a:lnSpc>
              <a:spcBef>
                <a:spcPts val="0"/>
              </a:spcBef>
              <a:spcAft>
                <a:spcPts val="0"/>
              </a:spcAft>
              <a:buSzPts val="1800"/>
              <a:buNone/>
            </a:pPr>
            <a:endParaRPr/>
          </a:p>
          <a:p>
            <a:pPr marL="457200" lvl="0" indent="0" algn="l" rtl="0">
              <a:lnSpc>
                <a:spcPct val="100000"/>
              </a:lnSpc>
              <a:spcBef>
                <a:spcPts val="0"/>
              </a:spcBef>
              <a:spcAft>
                <a:spcPts val="0"/>
              </a:spcAft>
              <a:buSzPts val="1800"/>
              <a:buNone/>
            </a:pPr>
            <a:r>
              <a:rPr lang="en-SG" sz="1300">
                <a:solidFill>
                  <a:srgbClr val="000000"/>
                </a:solidFill>
              </a:rPr>
              <a:t>In recent years, the COE prices in Singapore have been skyrocketing due to high inflation, low COE quotas and high demand for private vehicles. Predicting future COE prices in this environment is not an easy task and the fear of increasing prices induces the average consumer to make potentially rash financial decisions. </a:t>
            </a:r>
            <a:endParaRPr sz="1300">
              <a:solidFill>
                <a:srgbClr val="000000"/>
              </a:solidFill>
            </a:endParaRPr>
          </a:p>
          <a:p>
            <a:pPr marL="457200" lvl="0" indent="0" algn="l" rtl="0">
              <a:lnSpc>
                <a:spcPct val="100000"/>
              </a:lnSpc>
              <a:spcBef>
                <a:spcPts val="0"/>
              </a:spcBef>
              <a:spcAft>
                <a:spcPts val="0"/>
              </a:spcAft>
              <a:buSzPts val="1800"/>
              <a:buNone/>
            </a:pPr>
            <a:endParaRPr sz="1200">
              <a:solidFill>
                <a:srgbClr val="000000"/>
              </a:solidFill>
            </a:endParaRPr>
          </a:p>
          <a:p>
            <a:pPr marL="457200" lvl="0" indent="0" algn="l" rtl="0">
              <a:lnSpc>
                <a:spcPct val="100000"/>
              </a:lnSpc>
              <a:spcBef>
                <a:spcPts val="0"/>
              </a:spcBef>
              <a:spcAft>
                <a:spcPts val="0"/>
              </a:spcAft>
              <a:buSzPts val="1800"/>
              <a:buNone/>
            </a:pPr>
            <a:endParaRPr sz="12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Char char="➢"/>
            </a:pPr>
            <a:r>
              <a:rPr lang="en-SG"/>
              <a:t>How are we going to solve the problem?</a:t>
            </a:r>
            <a:endParaRPr/>
          </a:p>
          <a:p>
            <a:pPr marL="0" lvl="0" indent="0" algn="l" rtl="0">
              <a:lnSpc>
                <a:spcPct val="100000"/>
              </a:lnSpc>
              <a:spcBef>
                <a:spcPts val="0"/>
              </a:spcBef>
              <a:spcAft>
                <a:spcPts val="0"/>
              </a:spcAft>
              <a:buSzPts val="1800"/>
              <a:buNone/>
            </a:pPr>
            <a:endParaRPr/>
          </a:p>
          <a:p>
            <a:pPr marL="457200" lvl="0" indent="0" algn="l" rtl="0">
              <a:lnSpc>
                <a:spcPct val="100000"/>
              </a:lnSpc>
              <a:spcBef>
                <a:spcPts val="0"/>
              </a:spcBef>
              <a:spcAft>
                <a:spcPts val="0"/>
              </a:spcAft>
              <a:buSzPts val="1800"/>
              <a:buNone/>
            </a:pPr>
            <a:r>
              <a:rPr lang="en-SG" sz="1300">
                <a:solidFill>
                  <a:srgbClr val="000000"/>
                </a:solidFill>
              </a:rPr>
              <a:t>Our objective is to build an application which will predict future COE prices and recommends a list of cars based on the user's budget and target purchase date to help users to make informed financial decisions.</a:t>
            </a:r>
            <a:endParaRPr sz="1300">
              <a:solidFill>
                <a:srgbClr val="000000"/>
              </a:solidFill>
            </a:endParaRPr>
          </a:p>
          <a:p>
            <a:pPr marL="457200" lvl="0" indent="0" algn="l" rtl="0">
              <a:lnSpc>
                <a:spcPct val="100000"/>
              </a:lnSpc>
              <a:spcBef>
                <a:spcPts val="0"/>
              </a:spcBef>
              <a:spcAft>
                <a:spcPts val="0"/>
              </a:spcAft>
              <a:buSzPts val="1800"/>
              <a:buNone/>
            </a:pPr>
            <a:endParaRPr sz="1200">
              <a:solidFill>
                <a:srgbClr val="000000"/>
              </a:solidFill>
            </a:endParaRPr>
          </a:p>
          <a:p>
            <a:pPr marL="457200" lvl="0" indent="0" algn="l" rtl="0">
              <a:lnSpc>
                <a:spcPct val="100000"/>
              </a:lnSpc>
              <a:spcBef>
                <a:spcPts val="0"/>
              </a:spcBef>
              <a:spcAft>
                <a:spcPts val="0"/>
              </a:spcAft>
              <a:buSzPts val="1800"/>
              <a:buNone/>
            </a:pPr>
            <a:endParaRPr sz="1200">
              <a:solidFill>
                <a:srgbClr val="000000"/>
              </a:solidFill>
            </a:endParaRPr>
          </a:p>
          <a:p>
            <a:pPr marL="457200" lvl="0" indent="-342900" algn="l" rtl="0">
              <a:lnSpc>
                <a:spcPct val="100000"/>
              </a:lnSpc>
              <a:spcBef>
                <a:spcPts val="0"/>
              </a:spcBef>
              <a:spcAft>
                <a:spcPts val="0"/>
              </a:spcAft>
              <a:buSzPts val="1800"/>
              <a:buChar char="➢"/>
            </a:pPr>
            <a:r>
              <a:rPr lang="en-SG"/>
              <a:t>Scope</a:t>
            </a:r>
            <a:endParaRPr/>
          </a:p>
          <a:p>
            <a:pPr marL="0" lvl="0" indent="0" algn="l" rtl="0">
              <a:lnSpc>
                <a:spcPct val="100000"/>
              </a:lnSpc>
              <a:spcBef>
                <a:spcPts val="0"/>
              </a:spcBef>
              <a:spcAft>
                <a:spcPts val="0"/>
              </a:spcAft>
              <a:buSzPts val="1800"/>
              <a:buNone/>
            </a:pPr>
            <a:endParaRPr/>
          </a:p>
          <a:p>
            <a:pPr marL="457200" lvl="0" indent="0" algn="l" rtl="0">
              <a:lnSpc>
                <a:spcPct val="100000"/>
              </a:lnSpc>
              <a:spcBef>
                <a:spcPts val="0"/>
              </a:spcBef>
              <a:spcAft>
                <a:spcPts val="0"/>
              </a:spcAft>
              <a:buSzPts val="1800"/>
              <a:buNone/>
            </a:pPr>
            <a:r>
              <a:rPr lang="en-SG" sz="1300">
                <a:solidFill>
                  <a:srgbClr val="000000"/>
                </a:solidFill>
              </a:rPr>
              <a:t>There are 5 COE categories - CAT A,B,C,D,E. However, for this project, we will be focussing on CAT A COE price forecasting as a MVP</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58b674867a_1_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Dimension Reduction with PCA</a:t>
            </a:r>
            <a:endParaRPr/>
          </a:p>
        </p:txBody>
      </p:sp>
      <p:sp>
        <p:nvSpPr>
          <p:cNvPr id="139" name="Google Shape;139;g158b674867a_1_0"/>
          <p:cNvSpPr txBox="1">
            <a:spLocks noGrp="1"/>
          </p:cNvSpPr>
          <p:nvPr>
            <p:ph type="body" idx="1"/>
          </p:nvPr>
        </p:nvSpPr>
        <p:spPr>
          <a:xfrm>
            <a:off x="311700" y="569776"/>
            <a:ext cx="8520600" cy="1195962"/>
          </a:xfrm>
          <a:prstGeom prst="rect">
            <a:avLst/>
          </a:prstGeom>
        </p:spPr>
        <p:txBody>
          <a:bodyPr spcFirstLastPara="1" wrap="square" lIns="91425" tIns="91425" rIns="91425" bIns="91425" anchor="t" anchorCtr="0">
            <a:normAutofit fontScale="92500" lnSpcReduction="20000"/>
          </a:bodyPr>
          <a:lstStyle/>
          <a:p>
            <a:pPr marL="0" indent="0">
              <a:buNone/>
            </a:pPr>
            <a:r>
              <a:rPr lang="en-SG" dirty="0"/>
              <a:t>According to Kaiser Rule, </a:t>
            </a:r>
            <a:r>
              <a:rPr lang="en-US" dirty="0"/>
              <a:t>principal </a:t>
            </a:r>
            <a:r>
              <a:rPr lang="en-SG" dirty="0"/>
              <a:t>component eigenvalue should be &gt; 1</a:t>
            </a:r>
            <a:r>
              <a:rPr lang="en-US" dirty="0"/>
              <a:t> and this suggest that the number of principal components we could use should be &lt;= 5.</a:t>
            </a:r>
          </a:p>
          <a:p>
            <a:pPr marL="0" lvl="0" indent="0" algn="l" rtl="0">
              <a:spcBef>
                <a:spcPts val="0"/>
              </a:spcBef>
              <a:spcAft>
                <a:spcPts val="0"/>
              </a:spcAft>
              <a:buNone/>
            </a:pPr>
            <a:r>
              <a:rPr lang="en-US" dirty="0"/>
              <a:t>Since 1 or 2 principal components can explain around 78% - 86% of the variance, we decided to try out with 1 to 2 principal components.</a:t>
            </a:r>
          </a:p>
        </p:txBody>
      </p:sp>
      <p:pic>
        <p:nvPicPr>
          <p:cNvPr id="7" name="Picture 6">
            <a:extLst>
              <a:ext uri="{FF2B5EF4-FFF2-40B4-BE49-F238E27FC236}">
                <a16:creationId xmlns:a16="http://schemas.microsoft.com/office/drawing/2014/main" id="{3A721BC5-D5A8-46A8-7BD9-728AAF7AD2DB}"/>
              </a:ext>
            </a:extLst>
          </p:cNvPr>
          <p:cNvPicPr>
            <a:picLocks noChangeAspect="1"/>
          </p:cNvPicPr>
          <p:nvPr/>
        </p:nvPicPr>
        <p:blipFill>
          <a:blip r:embed="rId3"/>
          <a:stretch>
            <a:fillRect/>
          </a:stretch>
        </p:blipFill>
        <p:spPr>
          <a:xfrm>
            <a:off x="417592" y="1739895"/>
            <a:ext cx="6732071" cy="32757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58b674867a_1_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r>
              <a:rPr lang="en-SG"/>
              <a:t>Inclusion of historical 'Quota Premium A' feature</a:t>
            </a:r>
            <a:endParaRPr lang="en-US"/>
          </a:p>
        </p:txBody>
      </p:sp>
      <p:sp>
        <p:nvSpPr>
          <p:cNvPr id="139" name="Google Shape;139;g158b674867a_1_0"/>
          <p:cNvSpPr txBox="1">
            <a:spLocks noGrp="1"/>
          </p:cNvSpPr>
          <p:nvPr>
            <p:ph type="body" idx="1"/>
          </p:nvPr>
        </p:nvSpPr>
        <p:spPr>
          <a:xfrm>
            <a:off x="364454" y="736830"/>
            <a:ext cx="8520600" cy="1693695"/>
          </a:xfrm>
          <a:prstGeom prst="rect">
            <a:avLst/>
          </a:prstGeom>
        </p:spPr>
        <p:txBody>
          <a:bodyPr spcFirstLastPara="1" wrap="square" lIns="91425" tIns="91425" rIns="91425" bIns="91425" anchor="t" anchorCtr="0">
            <a:normAutofit lnSpcReduction="10000"/>
          </a:bodyPr>
          <a:lstStyle/>
          <a:p>
            <a:pPr marL="0" indent="0">
              <a:buNone/>
            </a:pPr>
            <a:r>
              <a:rPr lang="en-SG" dirty="0"/>
              <a:t>As the historical values of the target ‘Quota Premium A’ could also provide useful contextual information, we also experiment with adding the standardised ‘Quota Premium A’ data as one of the lag feature when training the model using different LSTM architecture (single layer, stacked, bidirectional). </a:t>
            </a:r>
            <a:endParaRPr lang="en-US" dirty="0"/>
          </a:p>
          <a:p>
            <a:pPr marL="0" lvl="0" indent="0" algn="l" rtl="0">
              <a:spcBef>
                <a:spcPts val="0"/>
              </a:spcBef>
              <a:spcAft>
                <a:spcPts val="0"/>
              </a:spcAft>
              <a:buNone/>
            </a:pPr>
            <a:endParaRPr lang="en-SG" dirty="0"/>
          </a:p>
          <a:p>
            <a:pPr marL="0" indent="0">
              <a:buNone/>
            </a:pPr>
            <a:endParaRPr lang="en-SG" dirty="0"/>
          </a:p>
          <a:p>
            <a:pPr marL="0" lvl="0" indent="0" algn="l" rtl="0">
              <a:spcBef>
                <a:spcPts val="0"/>
              </a:spcBef>
              <a:spcAft>
                <a:spcPts val="0"/>
              </a:spcAft>
              <a:buNone/>
            </a:pPr>
            <a:endParaRPr lang="en-SG" dirty="0"/>
          </a:p>
        </p:txBody>
      </p:sp>
      <p:graphicFrame>
        <p:nvGraphicFramePr>
          <p:cNvPr id="3" name="Table 4">
            <a:extLst>
              <a:ext uri="{FF2B5EF4-FFF2-40B4-BE49-F238E27FC236}">
                <a16:creationId xmlns:a16="http://schemas.microsoft.com/office/drawing/2014/main" id="{3FFE3401-28CA-B8D8-FB7B-E9FFDC479C41}"/>
              </a:ext>
            </a:extLst>
          </p:cNvPr>
          <p:cNvGraphicFramePr>
            <a:graphicFrameLocks noGrp="1"/>
          </p:cNvGraphicFramePr>
          <p:nvPr>
            <p:extLst>
              <p:ext uri="{D42A27DB-BD31-4B8C-83A1-F6EECF244321}">
                <p14:modId xmlns:p14="http://schemas.microsoft.com/office/powerpoint/2010/main" val="468332402"/>
              </p:ext>
            </p:extLst>
          </p:nvPr>
        </p:nvGraphicFramePr>
        <p:xfrm>
          <a:off x="939018" y="2489630"/>
          <a:ext cx="6527464" cy="1473200"/>
        </p:xfrm>
        <a:graphic>
          <a:graphicData uri="http://schemas.openxmlformats.org/drawingml/2006/table">
            <a:tbl>
              <a:tblPr firstRow="1" bandRow="1">
                <a:tableStyleId>{712546EA-7269-4FE9-B8DC-CE104B6301CD}</a:tableStyleId>
              </a:tblPr>
              <a:tblGrid>
                <a:gridCol w="1631866">
                  <a:extLst>
                    <a:ext uri="{9D8B030D-6E8A-4147-A177-3AD203B41FA5}">
                      <a16:colId xmlns:a16="http://schemas.microsoft.com/office/drawing/2014/main" val="416150273"/>
                    </a:ext>
                  </a:extLst>
                </a:gridCol>
                <a:gridCol w="1631866">
                  <a:extLst>
                    <a:ext uri="{9D8B030D-6E8A-4147-A177-3AD203B41FA5}">
                      <a16:colId xmlns:a16="http://schemas.microsoft.com/office/drawing/2014/main" val="2120323246"/>
                    </a:ext>
                  </a:extLst>
                </a:gridCol>
                <a:gridCol w="1631866">
                  <a:extLst>
                    <a:ext uri="{9D8B030D-6E8A-4147-A177-3AD203B41FA5}">
                      <a16:colId xmlns:a16="http://schemas.microsoft.com/office/drawing/2014/main" val="3487992277"/>
                    </a:ext>
                  </a:extLst>
                </a:gridCol>
                <a:gridCol w="1631866">
                  <a:extLst>
                    <a:ext uri="{9D8B030D-6E8A-4147-A177-3AD203B41FA5}">
                      <a16:colId xmlns:a16="http://schemas.microsoft.com/office/drawing/2014/main" val="1683313338"/>
                    </a:ext>
                  </a:extLst>
                </a:gridCol>
              </a:tblGrid>
              <a:tr h="370840">
                <a:tc>
                  <a:txBody>
                    <a:bodyPr/>
                    <a:lstStyle/>
                    <a:p>
                      <a:pPr algn="ctr"/>
                      <a:r>
                        <a:rPr lang="en-US"/>
                        <a:t>PC_1</a:t>
                      </a:r>
                    </a:p>
                  </a:txBody>
                  <a:tcPr/>
                </a:tc>
                <a:tc>
                  <a:txBody>
                    <a:bodyPr/>
                    <a:lstStyle/>
                    <a:p>
                      <a:pPr algn="ctr"/>
                      <a:r>
                        <a:rPr lang="en-US"/>
                        <a:t>...</a:t>
                      </a:r>
                    </a:p>
                  </a:txBody>
                  <a:tcPr/>
                </a:tc>
                <a:tc>
                  <a:txBody>
                    <a:bodyPr/>
                    <a:lstStyle/>
                    <a:p>
                      <a:pPr algn="ctr"/>
                      <a:r>
                        <a:rPr lang="en-US" err="1"/>
                        <a:t>PC_n</a:t>
                      </a:r>
                    </a:p>
                  </a:txBody>
                  <a:tcPr/>
                </a:tc>
                <a:tc>
                  <a:txBody>
                    <a:bodyPr/>
                    <a:lstStyle/>
                    <a:p>
                      <a:pPr algn="ctr"/>
                      <a:r>
                        <a:rPr lang="en-US"/>
                        <a:t>Lag feature</a:t>
                      </a:r>
                    </a:p>
                    <a:p>
                      <a:pPr lvl="0" algn="ctr">
                        <a:buNone/>
                      </a:pPr>
                      <a:r>
                        <a:rPr lang="en-US"/>
                        <a:t>Quota Premium A (</a:t>
                      </a:r>
                      <a:r>
                        <a:rPr lang="en-SG" sz="1400" b="0" i="0" u="none" strike="noStrike" noProof="0">
                          <a:latin typeface="Arial"/>
                        </a:rPr>
                        <a:t>standardised</a:t>
                      </a:r>
                      <a:r>
                        <a:rPr lang="en-US"/>
                        <a:t>)</a:t>
                      </a:r>
                    </a:p>
                  </a:txBody>
                  <a:tcPr/>
                </a:tc>
                <a:extLst>
                  <a:ext uri="{0D108BD9-81ED-4DB2-BD59-A6C34878D82A}">
                    <a16:rowId xmlns:a16="http://schemas.microsoft.com/office/drawing/2014/main" val="2741229884"/>
                  </a:ext>
                </a:extLst>
              </a:tr>
              <a:tr h="370840">
                <a:tc>
                  <a:txBody>
                    <a:bodyPr/>
                    <a:lstStyle/>
                    <a:p>
                      <a:pPr algn="ctr"/>
                      <a:r>
                        <a:rPr lang="en-US" err="1"/>
                        <a:t>x.xxx</a:t>
                      </a:r>
                    </a:p>
                  </a:txBody>
                  <a:tcPr/>
                </a:tc>
                <a:tc>
                  <a:txBody>
                    <a:bodyPr/>
                    <a:lstStyle/>
                    <a:p>
                      <a:pPr lvl="0" algn="ctr">
                        <a:buNone/>
                      </a:pPr>
                      <a:r>
                        <a:rPr lang="en-US" sz="1400" b="0" i="0" u="none" strike="noStrike" noProof="0">
                          <a:latin typeface="Arial"/>
                        </a:rPr>
                        <a:t>...</a:t>
                      </a:r>
                      <a:endParaRPr lang="en-US"/>
                    </a:p>
                  </a:txBody>
                  <a:tcPr/>
                </a:tc>
                <a:tc>
                  <a:txBody>
                    <a:bodyPr/>
                    <a:lstStyle/>
                    <a:p>
                      <a:pPr algn="ctr"/>
                      <a:r>
                        <a:rPr lang="en-US" err="1"/>
                        <a:t>x.xxx</a:t>
                      </a:r>
                    </a:p>
                  </a:txBody>
                  <a:tcPr/>
                </a:tc>
                <a:tc>
                  <a:txBody>
                    <a:bodyPr/>
                    <a:lstStyle/>
                    <a:p>
                      <a:pPr algn="ctr"/>
                      <a:r>
                        <a:rPr lang="en-US" err="1"/>
                        <a:t>x.xxx</a:t>
                      </a:r>
                    </a:p>
                  </a:txBody>
                  <a:tcPr/>
                </a:tc>
                <a:extLst>
                  <a:ext uri="{0D108BD9-81ED-4DB2-BD59-A6C34878D82A}">
                    <a16:rowId xmlns:a16="http://schemas.microsoft.com/office/drawing/2014/main" val="3020292505"/>
                  </a:ext>
                </a:extLst>
              </a:tr>
              <a:tr h="370840">
                <a:tc>
                  <a:txBody>
                    <a:bodyPr/>
                    <a:lstStyle/>
                    <a:p>
                      <a:pPr algn="ctr"/>
                      <a:r>
                        <a:rPr lang="en-US" sz="1400" b="0" i="0" u="none" strike="noStrike" noProof="0">
                          <a:latin typeface="Arial"/>
                        </a:rPr>
                        <a:t>⁞</a:t>
                      </a:r>
                      <a:endParaRPr lang="en-US" sz="1400"/>
                    </a:p>
                  </a:txBody>
                  <a:tcPr/>
                </a:tc>
                <a:tc>
                  <a:txBody>
                    <a:bodyPr/>
                    <a:lstStyle/>
                    <a:p>
                      <a:pPr lvl="0" algn="ctr">
                        <a:buNone/>
                      </a:pPr>
                      <a:r>
                        <a:rPr lang="en-US" sz="1400" b="0" i="0" u="none" strike="noStrike" noProof="0"/>
                        <a:t>⁞</a:t>
                      </a:r>
                      <a:endParaRPr lang="en-US"/>
                    </a:p>
                  </a:txBody>
                  <a:tcPr/>
                </a:tc>
                <a:tc>
                  <a:txBody>
                    <a:bodyPr/>
                    <a:lstStyle/>
                    <a:p>
                      <a:pPr lvl="0" algn="ctr">
                        <a:buNone/>
                      </a:pPr>
                      <a:r>
                        <a:rPr lang="en-US" sz="1400" b="0" i="0" u="none" strike="noStrike" noProof="0"/>
                        <a:t>⁞</a:t>
                      </a:r>
                      <a:endParaRPr lang="en-US"/>
                    </a:p>
                  </a:txBody>
                  <a:tcPr/>
                </a:tc>
                <a:tc>
                  <a:txBody>
                    <a:bodyPr/>
                    <a:lstStyle/>
                    <a:p>
                      <a:pPr lvl="0" algn="ctr">
                        <a:buNone/>
                      </a:pPr>
                      <a:r>
                        <a:rPr lang="en-US" sz="1400" b="0" i="0" u="none" strike="noStrike" noProof="0"/>
                        <a:t>⁞</a:t>
                      </a:r>
                      <a:endParaRPr lang="en-US"/>
                    </a:p>
                  </a:txBody>
                  <a:tcPr/>
                </a:tc>
                <a:extLst>
                  <a:ext uri="{0D108BD9-81ED-4DB2-BD59-A6C34878D82A}">
                    <a16:rowId xmlns:a16="http://schemas.microsoft.com/office/drawing/2014/main" val="380802350"/>
                  </a:ext>
                </a:extLst>
              </a:tr>
            </a:tbl>
          </a:graphicData>
        </a:graphic>
      </p:graphicFrame>
      <p:sp>
        <p:nvSpPr>
          <p:cNvPr id="12" name="TextBox 11">
            <a:extLst>
              <a:ext uri="{FF2B5EF4-FFF2-40B4-BE49-F238E27FC236}">
                <a16:creationId xmlns:a16="http://schemas.microsoft.com/office/drawing/2014/main" id="{0859A9AF-6AB4-5FF1-7A88-C492AECF4CDA}"/>
              </a:ext>
            </a:extLst>
          </p:cNvPr>
          <p:cNvSpPr txBox="1"/>
          <p:nvPr/>
        </p:nvSpPr>
        <p:spPr>
          <a:xfrm>
            <a:off x="988073" y="4090995"/>
            <a:ext cx="6440214" cy="230832"/>
          </a:xfrm>
          <a:prstGeom prst="rect">
            <a:avLst/>
          </a:prstGeom>
          <a:noFill/>
        </p:spPr>
        <p:txBody>
          <a:bodyPr wrap="square" lIns="91440" tIns="45720" rIns="91440" bIns="45720" rtlCol="0" anchor="t">
            <a:spAutoFit/>
          </a:bodyPr>
          <a:lstStyle/>
          <a:p>
            <a:pPr algn="ctr"/>
            <a:r>
              <a:rPr lang="en-SG" sz="900" i="1"/>
              <a:t>Sample illustration of adding 'Quota Premium A' data to the feature set</a:t>
            </a:r>
            <a:endParaRPr lang="en-US"/>
          </a:p>
        </p:txBody>
      </p:sp>
    </p:spTree>
    <p:extLst>
      <p:ext uri="{BB962C8B-B14F-4D97-AF65-F5344CB8AC3E}">
        <p14:creationId xmlns:p14="http://schemas.microsoft.com/office/powerpoint/2010/main" val="1714680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58b674867a_1_0"/>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r>
              <a:rPr lang="en-SG"/>
              <a:t>Segment Preparation</a:t>
            </a:r>
            <a:endParaRPr lang="en-US"/>
          </a:p>
        </p:txBody>
      </p:sp>
      <p:sp>
        <p:nvSpPr>
          <p:cNvPr id="139" name="Google Shape;139;g158b674867a_1_0"/>
          <p:cNvSpPr txBox="1">
            <a:spLocks noGrp="1"/>
          </p:cNvSpPr>
          <p:nvPr>
            <p:ph type="body" idx="1"/>
          </p:nvPr>
        </p:nvSpPr>
        <p:spPr>
          <a:xfrm>
            <a:off x="364454" y="736830"/>
            <a:ext cx="8520600" cy="992020"/>
          </a:xfrm>
          <a:prstGeom prst="rect">
            <a:avLst/>
          </a:prstGeom>
        </p:spPr>
        <p:txBody>
          <a:bodyPr spcFirstLastPara="1" wrap="square" lIns="91425" tIns="91425" rIns="91425" bIns="91425" anchor="t" anchorCtr="0">
            <a:normAutofit fontScale="92500" lnSpcReduction="20000"/>
          </a:bodyPr>
          <a:lstStyle/>
          <a:p>
            <a:pPr marL="0" indent="0">
              <a:lnSpc>
                <a:spcPct val="114999"/>
              </a:lnSpc>
              <a:buNone/>
            </a:pPr>
            <a:r>
              <a:rPr lang="en-SG"/>
              <a:t>The feature set is split into segments for input into the model for training. </a:t>
            </a:r>
            <a:endParaRPr lang="en-US"/>
          </a:p>
          <a:p>
            <a:pPr marL="0" indent="0">
              <a:lnSpc>
                <a:spcPct val="114999"/>
              </a:lnSpc>
              <a:buNone/>
            </a:pPr>
            <a:r>
              <a:rPr lang="en-SG"/>
              <a:t>Each segment having shape (</a:t>
            </a:r>
            <a:r>
              <a:rPr lang="en-SG" i="1"/>
              <a:t>b</a:t>
            </a:r>
            <a:r>
              <a:rPr lang="en-SG"/>
              <a:t>, </a:t>
            </a:r>
            <a:r>
              <a:rPr lang="en-SG" i="1"/>
              <a:t>n</a:t>
            </a:r>
            <a:r>
              <a:rPr lang="en-SG"/>
              <a:t>), where </a:t>
            </a:r>
            <a:r>
              <a:rPr lang="en-SG" i="1"/>
              <a:t>b</a:t>
            </a:r>
            <a:r>
              <a:rPr lang="en-SG"/>
              <a:t> is the “lookback” period and </a:t>
            </a:r>
            <a:r>
              <a:rPr lang="en-SG" i="1"/>
              <a:t>n</a:t>
            </a:r>
            <a:r>
              <a:rPr lang="en-SG"/>
              <a:t> is the number of features. </a:t>
            </a:r>
            <a:endParaRPr lang="en-US"/>
          </a:p>
          <a:p>
            <a:pPr marL="0" lvl="0" indent="0" algn="l" rtl="0">
              <a:spcBef>
                <a:spcPts val="0"/>
              </a:spcBef>
              <a:spcAft>
                <a:spcPts val="0"/>
              </a:spcAft>
              <a:buNone/>
            </a:pPr>
            <a:endParaRPr lang="en-SG"/>
          </a:p>
          <a:p>
            <a:pPr marL="0" indent="0">
              <a:buNone/>
            </a:pPr>
            <a:endParaRPr lang="en-SG"/>
          </a:p>
          <a:p>
            <a:pPr marL="0" lvl="0" indent="0" algn="l" rtl="0">
              <a:spcBef>
                <a:spcPts val="0"/>
              </a:spcBef>
              <a:spcAft>
                <a:spcPts val="0"/>
              </a:spcAft>
              <a:buNone/>
            </a:pPr>
            <a:endParaRPr lang="en-SG"/>
          </a:p>
        </p:txBody>
      </p:sp>
      <p:pic>
        <p:nvPicPr>
          <p:cNvPr id="2" name="Picture 3" descr="A picture containing chart&#10;&#10;Description automatically generated">
            <a:extLst>
              <a:ext uri="{FF2B5EF4-FFF2-40B4-BE49-F238E27FC236}">
                <a16:creationId xmlns:a16="http://schemas.microsoft.com/office/drawing/2014/main" id="{2F026E92-8536-C7F3-CDFF-E6E124F4656E}"/>
              </a:ext>
            </a:extLst>
          </p:cNvPr>
          <p:cNvPicPr>
            <a:picLocks noChangeAspect="1"/>
          </p:cNvPicPr>
          <p:nvPr/>
        </p:nvPicPr>
        <p:blipFill>
          <a:blip r:embed="rId3"/>
          <a:stretch>
            <a:fillRect/>
          </a:stretch>
        </p:blipFill>
        <p:spPr>
          <a:xfrm>
            <a:off x="1291272" y="1726704"/>
            <a:ext cx="5631180" cy="2647671"/>
          </a:xfrm>
          <a:prstGeom prst="rect">
            <a:avLst/>
          </a:prstGeom>
        </p:spPr>
      </p:pic>
    </p:spTree>
    <p:extLst>
      <p:ext uri="{BB962C8B-B14F-4D97-AF65-F5344CB8AC3E}">
        <p14:creationId xmlns:p14="http://schemas.microsoft.com/office/powerpoint/2010/main" val="588436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5d2967dcd6_0_0"/>
          <p:cNvSpPr txBox="1">
            <a:spLocks noGrp="1"/>
          </p:cNvSpPr>
          <p:nvPr>
            <p:ph type="title"/>
          </p:nvPr>
        </p:nvSpPr>
        <p:spPr>
          <a:xfrm>
            <a:off x="311700" y="50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VARMA </a:t>
            </a:r>
            <a:endParaRPr/>
          </a:p>
        </p:txBody>
      </p:sp>
      <p:sp>
        <p:nvSpPr>
          <p:cNvPr id="265" name="Google Shape;265;g15d2967dcd6_0_0"/>
          <p:cNvSpPr txBox="1">
            <a:spLocks noGrp="1"/>
          </p:cNvSpPr>
          <p:nvPr>
            <p:ph type="body" idx="1"/>
          </p:nvPr>
        </p:nvSpPr>
        <p:spPr>
          <a:xfrm>
            <a:off x="376600" y="1152425"/>
            <a:ext cx="8520600" cy="3723600"/>
          </a:xfrm>
          <a:prstGeom prst="rect">
            <a:avLst/>
          </a:prstGeom>
          <a:noFill/>
          <a:ln>
            <a:noFill/>
          </a:ln>
        </p:spPr>
        <p:txBody>
          <a:bodyPr spcFirstLastPara="1" wrap="square" lIns="91425" tIns="91425" rIns="91425" bIns="91425" anchor="t" anchorCtr="0">
            <a:normAutofit fontScale="85000" lnSpcReduction="20000"/>
          </a:bodyPr>
          <a:lstStyle/>
          <a:p>
            <a:pPr marL="457200" lvl="0" indent="-316230" algn="l" rtl="0">
              <a:lnSpc>
                <a:spcPct val="115000"/>
              </a:lnSpc>
              <a:spcBef>
                <a:spcPts val="2100"/>
              </a:spcBef>
              <a:spcAft>
                <a:spcPts val="0"/>
              </a:spcAft>
              <a:buClr>
                <a:srgbClr val="2E2E2E"/>
              </a:buClr>
              <a:buSzPct val="111111"/>
              <a:buFont typeface="Arial"/>
              <a:buChar char="●"/>
            </a:pPr>
            <a:r>
              <a:rPr lang="en-SG" sz="1350" dirty="0">
                <a:solidFill>
                  <a:srgbClr val="222222"/>
                </a:solidFill>
                <a:highlight>
                  <a:srgbClr val="FFFFFF"/>
                </a:highlight>
                <a:latin typeface="Arial"/>
                <a:ea typeface="Arial"/>
                <a:cs typeface="Arial"/>
                <a:sym typeface="Arial"/>
              </a:rPr>
              <a:t>VARMA = VAR (Vector Auto Regression) + VMA (Vector Moving Average)</a:t>
            </a:r>
            <a:endParaRPr lang="en-US" sz="1350" dirty="0">
              <a:solidFill>
                <a:srgbClr val="222222"/>
              </a:solidFill>
              <a:highlight>
                <a:srgbClr val="FFFFFF"/>
              </a:highlight>
              <a:latin typeface="Arial"/>
              <a:ea typeface="Arial"/>
              <a:cs typeface="Arial"/>
            </a:endParaRPr>
          </a:p>
          <a:p>
            <a:pPr marL="457200" lvl="0" indent="-307340" algn="l" rtl="0">
              <a:lnSpc>
                <a:spcPct val="115000"/>
              </a:lnSpc>
              <a:spcBef>
                <a:spcPts val="2100"/>
              </a:spcBef>
              <a:spcAft>
                <a:spcPts val="0"/>
              </a:spcAft>
              <a:buClr>
                <a:srgbClr val="222222"/>
              </a:buClr>
              <a:buSzPct val="100000"/>
              <a:buFont typeface="Arial"/>
              <a:buChar char="●"/>
            </a:pPr>
            <a:r>
              <a:rPr lang="en-SG" sz="1350" dirty="0">
                <a:solidFill>
                  <a:srgbClr val="222222"/>
                </a:solidFill>
                <a:highlight>
                  <a:srgbClr val="FFFFFF"/>
                </a:highlight>
                <a:latin typeface="Arial"/>
                <a:ea typeface="Arial"/>
                <a:cs typeface="Arial"/>
                <a:sym typeface="Arial"/>
              </a:rPr>
              <a:t>Used for multivariate time series forecasting</a:t>
            </a:r>
            <a:endParaRPr lang="en-US" sz="1350" dirty="0">
              <a:solidFill>
                <a:srgbClr val="222222"/>
              </a:solidFill>
              <a:highlight>
                <a:srgbClr val="FFFFFF"/>
              </a:highlight>
              <a:latin typeface="Arial"/>
              <a:ea typeface="Arial"/>
              <a:cs typeface="Arial"/>
            </a:endParaRPr>
          </a:p>
          <a:p>
            <a:pPr indent="-316230">
              <a:spcBef>
                <a:spcPts val="2100"/>
              </a:spcBef>
              <a:buClr>
                <a:srgbClr val="2E2E2E"/>
              </a:buClr>
              <a:buSzPct val="111111"/>
              <a:buFont typeface="Arial"/>
              <a:buChar char="●"/>
            </a:pPr>
            <a:r>
              <a:rPr lang="en-SG" sz="1350" dirty="0">
                <a:solidFill>
                  <a:srgbClr val="222222"/>
                </a:solidFill>
                <a:highlight>
                  <a:srgbClr val="FFFFFF"/>
                </a:highlight>
                <a:latin typeface="Arial"/>
                <a:ea typeface="Arial"/>
                <a:cs typeface="Arial"/>
                <a:sym typeface="Arial"/>
              </a:rPr>
              <a:t>Vector Auto Regression (VAR) is able to understand and use the </a:t>
            </a:r>
            <a:r>
              <a:rPr lang="en-SG" sz="1350" b="1" dirty="0">
                <a:solidFill>
                  <a:srgbClr val="222222"/>
                </a:solidFill>
                <a:highlight>
                  <a:srgbClr val="FFFFFF"/>
                </a:highlight>
                <a:latin typeface="Arial"/>
                <a:ea typeface="Arial"/>
                <a:cs typeface="Arial"/>
                <a:sym typeface="Arial"/>
              </a:rPr>
              <a:t>relationship between several variables</a:t>
            </a:r>
            <a:r>
              <a:rPr lang="en-SG" sz="1350" dirty="0">
                <a:solidFill>
                  <a:srgbClr val="222222"/>
                </a:solidFill>
                <a:highlight>
                  <a:srgbClr val="FFFFFF"/>
                </a:highlight>
                <a:latin typeface="Arial"/>
                <a:ea typeface="Arial"/>
                <a:cs typeface="Arial"/>
                <a:sym typeface="Arial"/>
              </a:rPr>
              <a:t>, unlike AR used in ARIMA and SARIMA. In a VAR model, each variable is a linear function of the past values of itself </a:t>
            </a:r>
            <a:r>
              <a:rPr lang="en-SG" sz="1350" b="1" dirty="0">
                <a:solidFill>
                  <a:srgbClr val="222222"/>
                </a:solidFill>
                <a:highlight>
                  <a:srgbClr val="FFFFFF"/>
                </a:highlight>
                <a:latin typeface="Arial"/>
                <a:ea typeface="Arial"/>
                <a:cs typeface="Arial"/>
                <a:sym typeface="Arial"/>
              </a:rPr>
              <a:t>and the past values of all the other variables</a:t>
            </a:r>
            <a:r>
              <a:rPr lang="en-SG" sz="1350" dirty="0">
                <a:solidFill>
                  <a:srgbClr val="222222"/>
                </a:solidFill>
                <a:highlight>
                  <a:srgbClr val="FFFFFF"/>
                </a:highlight>
                <a:latin typeface="Arial"/>
                <a:ea typeface="Arial"/>
                <a:cs typeface="Arial"/>
                <a:sym typeface="Arial"/>
              </a:rPr>
              <a:t>:</a:t>
            </a:r>
            <a:endParaRPr lang="en-US" sz="1350" dirty="0">
              <a:solidFill>
                <a:srgbClr val="222222"/>
              </a:solidFill>
              <a:highlight>
                <a:srgbClr val="FFFFFF"/>
              </a:highlight>
              <a:latin typeface="Arial"/>
              <a:ea typeface="Arial"/>
              <a:cs typeface="Arial"/>
            </a:endParaRPr>
          </a:p>
          <a:p>
            <a:pPr marL="0" lvl="0" indent="0" algn="l" rtl="0">
              <a:lnSpc>
                <a:spcPct val="115000"/>
              </a:lnSpc>
              <a:spcBef>
                <a:spcPts val="2100"/>
              </a:spcBef>
              <a:spcAft>
                <a:spcPts val="0"/>
              </a:spcAft>
              <a:buNone/>
            </a:pPr>
            <a:endParaRPr sz="1350" dirty="0">
              <a:solidFill>
                <a:srgbClr val="222222"/>
              </a:solidFill>
              <a:highlight>
                <a:srgbClr val="FFFFFF"/>
              </a:highlight>
              <a:latin typeface="Arial"/>
              <a:ea typeface="Arial"/>
              <a:cs typeface="Arial"/>
              <a:sym typeface="Arial"/>
            </a:endParaRPr>
          </a:p>
          <a:p>
            <a:pPr marL="0" lvl="0" indent="0" algn="l" rtl="0">
              <a:lnSpc>
                <a:spcPct val="115000"/>
              </a:lnSpc>
              <a:spcBef>
                <a:spcPts val="2100"/>
              </a:spcBef>
              <a:spcAft>
                <a:spcPts val="0"/>
              </a:spcAft>
              <a:buNone/>
            </a:pPr>
            <a:endParaRPr sz="1350" dirty="0">
              <a:solidFill>
                <a:srgbClr val="222222"/>
              </a:solidFill>
              <a:highlight>
                <a:srgbClr val="FFFFFF"/>
              </a:highlight>
              <a:latin typeface="Arial"/>
              <a:ea typeface="Arial"/>
              <a:cs typeface="Arial"/>
              <a:sym typeface="Arial"/>
            </a:endParaRPr>
          </a:p>
          <a:p>
            <a:pPr marL="0" lvl="0" indent="0" algn="l" rtl="0">
              <a:lnSpc>
                <a:spcPct val="115000"/>
              </a:lnSpc>
              <a:spcBef>
                <a:spcPts val="2100"/>
              </a:spcBef>
              <a:spcAft>
                <a:spcPts val="0"/>
              </a:spcAft>
              <a:buNone/>
            </a:pPr>
            <a:endParaRPr sz="1350" dirty="0">
              <a:solidFill>
                <a:srgbClr val="222222"/>
              </a:solidFill>
              <a:highlight>
                <a:srgbClr val="FFFFFF"/>
              </a:highlight>
              <a:latin typeface="Arial"/>
              <a:ea typeface="Arial"/>
              <a:cs typeface="Arial"/>
              <a:sym typeface="Arial"/>
            </a:endParaRPr>
          </a:p>
          <a:p>
            <a:pPr marL="457200" lvl="0" indent="-307340" algn="l" rtl="0">
              <a:lnSpc>
                <a:spcPct val="115000"/>
              </a:lnSpc>
              <a:spcBef>
                <a:spcPts val="2100"/>
              </a:spcBef>
              <a:spcAft>
                <a:spcPts val="0"/>
              </a:spcAft>
              <a:buClr>
                <a:srgbClr val="222222"/>
              </a:buClr>
              <a:buSzPct val="100000"/>
              <a:buFont typeface="Arial"/>
              <a:buChar char="●"/>
            </a:pPr>
            <a:r>
              <a:rPr lang="en-SG" sz="1350" dirty="0">
                <a:solidFill>
                  <a:srgbClr val="222222"/>
                </a:solidFill>
                <a:highlight>
                  <a:srgbClr val="FFFFFF"/>
                </a:highlight>
                <a:latin typeface="Arial"/>
                <a:ea typeface="Arial"/>
                <a:cs typeface="Arial"/>
                <a:sym typeface="Arial"/>
              </a:rPr>
              <a:t>The Vector Moving Average(VMA) model is a generalization of the Moving Average (MA) Model for multivariate time series where the time series is stationary</a:t>
            </a:r>
            <a:endParaRPr lang="en-US" sz="1350" dirty="0">
              <a:solidFill>
                <a:srgbClr val="222222"/>
              </a:solidFill>
              <a:highlight>
                <a:srgbClr val="FFFFFF"/>
              </a:highlight>
              <a:latin typeface="Arial"/>
              <a:ea typeface="Arial"/>
              <a:cs typeface="Arial"/>
            </a:endParaRPr>
          </a:p>
        </p:txBody>
      </p:sp>
      <p:pic>
        <p:nvPicPr>
          <p:cNvPr id="266" name="Google Shape;266;g15d2967dcd6_0_0"/>
          <p:cNvPicPr preferRelativeResize="0"/>
          <p:nvPr/>
        </p:nvPicPr>
        <p:blipFill>
          <a:blip r:embed="rId3">
            <a:alphaModFix/>
          </a:blip>
          <a:stretch>
            <a:fillRect/>
          </a:stretch>
        </p:blipFill>
        <p:spPr>
          <a:xfrm>
            <a:off x="2516975" y="2807525"/>
            <a:ext cx="4239851" cy="140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5d2967dcd6_0_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VARMA </a:t>
            </a:r>
            <a:endParaRPr/>
          </a:p>
        </p:txBody>
      </p:sp>
      <p:pic>
        <p:nvPicPr>
          <p:cNvPr id="5" name="Picture 4">
            <a:extLst>
              <a:ext uri="{FF2B5EF4-FFF2-40B4-BE49-F238E27FC236}">
                <a16:creationId xmlns:a16="http://schemas.microsoft.com/office/drawing/2014/main" id="{C3E6CED8-4749-21B6-89FC-D65142BAD713}"/>
              </a:ext>
            </a:extLst>
          </p:cNvPr>
          <p:cNvPicPr>
            <a:picLocks noChangeAspect="1"/>
          </p:cNvPicPr>
          <p:nvPr/>
        </p:nvPicPr>
        <p:blipFill>
          <a:blip r:embed="rId3"/>
          <a:stretch>
            <a:fillRect/>
          </a:stretch>
        </p:blipFill>
        <p:spPr>
          <a:xfrm>
            <a:off x="2724726" y="1207864"/>
            <a:ext cx="6419274" cy="3203650"/>
          </a:xfrm>
          <a:prstGeom prst="rect">
            <a:avLst/>
          </a:prstGeom>
        </p:spPr>
      </p:pic>
      <p:sp>
        <p:nvSpPr>
          <p:cNvPr id="8" name="TextBox 7">
            <a:extLst>
              <a:ext uri="{FF2B5EF4-FFF2-40B4-BE49-F238E27FC236}">
                <a16:creationId xmlns:a16="http://schemas.microsoft.com/office/drawing/2014/main" id="{527396F3-A8C2-9079-8E11-1C94F6C5D4D7}"/>
              </a:ext>
            </a:extLst>
          </p:cNvPr>
          <p:cNvSpPr txBox="1"/>
          <p:nvPr/>
        </p:nvSpPr>
        <p:spPr>
          <a:xfrm>
            <a:off x="248926" y="1109373"/>
            <a:ext cx="2396836" cy="307777"/>
          </a:xfrm>
          <a:prstGeom prst="rect">
            <a:avLst/>
          </a:prstGeom>
          <a:noFill/>
        </p:spPr>
        <p:txBody>
          <a:bodyPr wrap="square" rtlCol="0">
            <a:spAutoFit/>
          </a:bodyPr>
          <a:lstStyle/>
          <a:p>
            <a:r>
              <a:rPr lang="en-SG"/>
              <a:t>Number of PCs used = 2</a:t>
            </a:r>
          </a:p>
        </p:txBody>
      </p:sp>
      <p:graphicFrame>
        <p:nvGraphicFramePr>
          <p:cNvPr id="9" name="Google Shape;189;g17975decb0d_0_41">
            <a:extLst>
              <a:ext uri="{FF2B5EF4-FFF2-40B4-BE49-F238E27FC236}">
                <a16:creationId xmlns:a16="http://schemas.microsoft.com/office/drawing/2014/main" id="{8AE6ECB0-532A-CAF6-3E1C-148DAD435F11}"/>
              </a:ext>
            </a:extLst>
          </p:cNvPr>
          <p:cNvGraphicFramePr/>
          <p:nvPr>
            <p:extLst>
              <p:ext uri="{D42A27DB-BD31-4B8C-83A1-F6EECF244321}">
                <p14:modId xmlns:p14="http://schemas.microsoft.com/office/powerpoint/2010/main" val="3686626571"/>
              </p:ext>
            </p:extLst>
          </p:nvPr>
        </p:nvGraphicFramePr>
        <p:xfrm>
          <a:off x="583973" y="3589090"/>
          <a:ext cx="1936698" cy="1439741"/>
        </p:xfrm>
        <a:graphic>
          <a:graphicData uri="http://schemas.openxmlformats.org/drawingml/2006/table">
            <a:tbl>
              <a:tblPr>
                <a:noFill/>
                <a:tableStyleId>{712546EA-7269-4FE9-B8DC-CE104B6301CD}</a:tableStyleId>
              </a:tblPr>
              <a:tblGrid>
                <a:gridCol w="968349">
                  <a:extLst>
                    <a:ext uri="{9D8B030D-6E8A-4147-A177-3AD203B41FA5}">
                      <a16:colId xmlns:a16="http://schemas.microsoft.com/office/drawing/2014/main" val="20000"/>
                    </a:ext>
                  </a:extLst>
                </a:gridCol>
                <a:gridCol w="968349">
                  <a:extLst>
                    <a:ext uri="{9D8B030D-6E8A-4147-A177-3AD203B41FA5}">
                      <a16:colId xmlns:a16="http://schemas.microsoft.com/office/drawing/2014/main" val="20001"/>
                    </a:ext>
                  </a:extLst>
                </a:gridCol>
              </a:tblGrid>
              <a:tr h="349418">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36005">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11603.73</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36005">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8790.22</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49409">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000"/>
                        <a:buFont typeface="Arial"/>
                        <a:buNone/>
                      </a:pPr>
                      <a:r>
                        <a:rPr lang="en-SG" sz="1000" u="none" strike="noStrike" cap="none">
                          <a:highlight>
                            <a:srgbClr val="FFFFFF"/>
                          </a:highlight>
                          <a:latin typeface="Open Sans"/>
                          <a:ea typeface="Open Sans"/>
                          <a:cs typeface="Open Sans"/>
                          <a:sym typeface="Open Sans"/>
                        </a:rPr>
                        <a:t>18.94%</a:t>
                      </a:r>
                      <a:endParaRPr sz="10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121E1C86-E29F-8F58-D5E2-C991E45463A5}"/>
              </a:ext>
            </a:extLst>
          </p:cNvPr>
          <p:cNvSpPr txBox="1"/>
          <p:nvPr/>
        </p:nvSpPr>
        <p:spPr>
          <a:xfrm>
            <a:off x="3083776" y="4466953"/>
            <a:ext cx="5701173" cy="461665"/>
          </a:xfrm>
          <a:prstGeom prst="rect">
            <a:avLst/>
          </a:prstGeom>
          <a:noFill/>
        </p:spPr>
        <p:txBody>
          <a:bodyPr wrap="square" rtlCol="0">
            <a:spAutoFit/>
          </a:bodyPr>
          <a:lstStyle/>
          <a:p>
            <a:pPr marL="285750" indent="-285750">
              <a:buFont typeface="Arial" panose="020B0604020202020204" pitchFamily="34" charset="0"/>
              <a:buChar char="•"/>
            </a:pPr>
            <a:r>
              <a:rPr lang="en-SG" sz="1200"/>
              <a:t>Model predictions are very close to the actual values for the first 1/3 of the test set but starts to diverge as the bidding exercises progresses</a:t>
            </a:r>
          </a:p>
        </p:txBody>
      </p:sp>
      <p:pic>
        <p:nvPicPr>
          <p:cNvPr id="12" name="Picture 11">
            <a:extLst>
              <a:ext uri="{FF2B5EF4-FFF2-40B4-BE49-F238E27FC236}">
                <a16:creationId xmlns:a16="http://schemas.microsoft.com/office/drawing/2014/main" id="{269896A5-C863-585C-51DB-8B42318E4054}"/>
              </a:ext>
            </a:extLst>
          </p:cNvPr>
          <p:cNvPicPr>
            <a:picLocks noChangeAspect="1"/>
          </p:cNvPicPr>
          <p:nvPr/>
        </p:nvPicPr>
        <p:blipFill>
          <a:blip r:embed="rId4"/>
          <a:stretch>
            <a:fillRect/>
          </a:stretch>
        </p:blipFill>
        <p:spPr>
          <a:xfrm>
            <a:off x="320161" y="1391877"/>
            <a:ext cx="2155184" cy="2100545"/>
          </a:xfrm>
          <a:prstGeom prst="rect">
            <a:avLst/>
          </a:prstGeom>
        </p:spPr>
      </p:pic>
    </p:spTree>
    <p:extLst>
      <p:ext uri="{BB962C8B-B14F-4D97-AF65-F5344CB8AC3E}">
        <p14:creationId xmlns:p14="http://schemas.microsoft.com/office/powerpoint/2010/main" val="3443947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5d2967dcd6_0_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VARMA </a:t>
            </a:r>
            <a:endParaRPr/>
          </a:p>
        </p:txBody>
      </p:sp>
      <p:sp>
        <p:nvSpPr>
          <p:cNvPr id="8" name="TextBox 7">
            <a:extLst>
              <a:ext uri="{FF2B5EF4-FFF2-40B4-BE49-F238E27FC236}">
                <a16:creationId xmlns:a16="http://schemas.microsoft.com/office/drawing/2014/main" id="{527396F3-A8C2-9079-8E11-1C94F6C5D4D7}"/>
              </a:ext>
            </a:extLst>
          </p:cNvPr>
          <p:cNvSpPr txBox="1"/>
          <p:nvPr/>
        </p:nvSpPr>
        <p:spPr>
          <a:xfrm>
            <a:off x="248926" y="1109373"/>
            <a:ext cx="2396836" cy="307777"/>
          </a:xfrm>
          <a:prstGeom prst="rect">
            <a:avLst/>
          </a:prstGeom>
          <a:noFill/>
        </p:spPr>
        <p:txBody>
          <a:bodyPr wrap="square" rtlCol="0">
            <a:spAutoFit/>
          </a:bodyPr>
          <a:lstStyle/>
          <a:p>
            <a:r>
              <a:rPr lang="en-SG"/>
              <a:t>Hand-picked features</a:t>
            </a:r>
          </a:p>
        </p:txBody>
      </p:sp>
      <p:graphicFrame>
        <p:nvGraphicFramePr>
          <p:cNvPr id="9" name="Google Shape;189;g17975decb0d_0_41">
            <a:extLst>
              <a:ext uri="{FF2B5EF4-FFF2-40B4-BE49-F238E27FC236}">
                <a16:creationId xmlns:a16="http://schemas.microsoft.com/office/drawing/2014/main" id="{8AE6ECB0-532A-CAF6-3E1C-148DAD435F11}"/>
              </a:ext>
            </a:extLst>
          </p:cNvPr>
          <p:cNvGraphicFramePr/>
          <p:nvPr>
            <p:extLst>
              <p:ext uri="{D42A27DB-BD31-4B8C-83A1-F6EECF244321}">
                <p14:modId xmlns:p14="http://schemas.microsoft.com/office/powerpoint/2010/main" val="38125221"/>
              </p:ext>
            </p:extLst>
          </p:nvPr>
        </p:nvGraphicFramePr>
        <p:xfrm>
          <a:off x="583973" y="3589090"/>
          <a:ext cx="1936698" cy="1439741"/>
        </p:xfrm>
        <a:graphic>
          <a:graphicData uri="http://schemas.openxmlformats.org/drawingml/2006/table">
            <a:tbl>
              <a:tblPr>
                <a:noFill/>
                <a:tableStyleId>{712546EA-7269-4FE9-B8DC-CE104B6301CD}</a:tableStyleId>
              </a:tblPr>
              <a:tblGrid>
                <a:gridCol w="968349">
                  <a:extLst>
                    <a:ext uri="{9D8B030D-6E8A-4147-A177-3AD203B41FA5}">
                      <a16:colId xmlns:a16="http://schemas.microsoft.com/office/drawing/2014/main" val="20000"/>
                    </a:ext>
                  </a:extLst>
                </a:gridCol>
                <a:gridCol w="968349">
                  <a:extLst>
                    <a:ext uri="{9D8B030D-6E8A-4147-A177-3AD203B41FA5}">
                      <a16:colId xmlns:a16="http://schemas.microsoft.com/office/drawing/2014/main" val="20001"/>
                    </a:ext>
                  </a:extLst>
                </a:gridCol>
              </a:tblGrid>
              <a:tr h="349418">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Metric</a:t>
                      </a:r>
                      <a:endParaRPr sz="1400" b="1"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Value</a:t>
                      </a:r>
                      <a:endParaRPr sz="1400" b="1"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36005">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5655.44</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36005">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RMSE</a:t>
                      </a:r>
                      <a:endParaRPr sz="1000" u="none" strike="noStrike" cap="none">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highlight>
                            <a:srgbClr val="FFFFFF"/>
                          </a:highlight>
                          <a:latin typeface="Open Sans"/>
                          <a:ea typeface="Open Sans"/>
                          <a:cs typeface="Open Sans"/>
                          <a:sym typeface="Open Sans"/>
                        </a:rPr>
                        <a:t>4125.50</a:t>
                      </a:r>
                      <a:endParaRPr sz="1000">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49409">
                <a:tc>
                  <a:txBody>
                    <a:bodyPr/>
                    <a:lstStyle/>
                    <a:p>
                      <a:pPr marL="0" marR="0" lvl="0" indent="0" algn="l" rtl="0">
                        <a:lnSpc>
                          <a:spcPct val="100000"/>
                        </a:lnSpc>
                        <a:spcBef>
                          <a:spcPts val="0"/>
                        </a:spcBef>
                        <a:spcAft>
                          <a:spcPts val="0"/>
                        </a:spcAft>
                        <a:buClr>
                          <a:srgbClr val="000000"/>
                        </a:buClr>
                        <a:buSzPts val="1000"/>
                        <a:buFont typeface="Arial"/>
                        <a:buNone/>
                      </a:pPr>
                      <a:r>
                        <a:rPr lang="en-SG" sz="1000" u="none" strike="noStrike" cap="none">
                          <a:latin typeface="Open Sans"/>
                          <a:ea typeface="Open Sans"/>
                          <a:cs typeface="Open Sans"/>
                          <a:sym typeface="Open Sans"/>
                        </a:rPr>
                        <a:t>MAPE</a:t>
                      </a:r>
                      <a:endParaRPr sz="1000" u="none" strike="noStrike" cap="none">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000"/>
                        <a:buFont typeface="Arial"/>
                        <a:buNone/>
                      </a:pPr>
                      <a:r>
                        <a:rPr lang="en-SG" sz="1000" u="none" strike="noStrike" cap="none">
                          <a:highlight>
                            <a:srgbClr val="FFFFFF"/>
                          </a:highlight>
                          <a:latin typeface="Open Sans"/>
                          <a:ea typeface="Open Sans"/>
                          <a:cs typeface="Open Sans"/>
                          <a:sym typeface="Open Sans"/>
                        </a:rPr>
                        <a:t>9.26%</a:t>
                      </a:r>
                      <a:endParaRPr sz="1000" u="none" strike="noStrike" cap="none">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46AEC26D-C09D-4B19-1C30-CE0C0346EE84}"/>
              </a:ext>
            </a:extLst>
          </p:cNvPr>
          <p:cNvPicPr>
            <a:picLocks noChangeAspect="1"/>
          </p:cNvPicPr>
          <p:nvPr/>
        </p:nvPicPr>
        <p:blipFill>
          <a:blip r:embed="rId3"/>
          <a:stretch>
            <a:fillRect/>
          </a:stretch>
        </p:blipFill>
        <p:spPr>
          <a:xfrm>
            <a:off x="240368" y="1478464"/>
            <a:ext cx="2280303" cy="2049311"/>
          </a:xfrm>
          <a:prstGeom prst="rect">
            <a:avLst/>
          </a:prstGeom>
        </p:spPr>
      </p:pic>
      <p:pic>
        <p:nvPicPr>
          <p:cNvPr id="6" name="Picture 5">
            <a:extLst>
              <a:ext uri="{FF2B5EF4-FFF2-40B4-BE49-F238E27FC236}">
                <a16:creationId xmlns:a16="http://schemas.microsoft.com/office/drawing/2014/main" id="{B535ED70-6298-9A48-9C43-B3F915F0B8DC}"/>
              </a:ext>
            </a:extLst>
          </p:cNvPr>
          <p:cNvPicPr>
            <a:picLocks noChangeAspect="1"/>
          </p:cNvPicPr>
          <p:nvPr/>
        </p:nvPicPr>
        <p:blipFill>
          <a:blip r:embed="rId4"/>
          <a:stretch>
            <a:fillRect/>
          </a:stretch>
        </p:blipFill>
        <p:spPr>
          <a:xfrm>
            <a:off x="2628123" y="1109373"/>
            <a:ext cx="6515877" cy="3257938"/>
          </a:xfrm>
          <a:prstGeom prst="rect">
            <a:avLst/>
          </a:prstGeom>
        </p:spPr>
      </p:pic>
      <p:sp>
        <p:nvSpPr>
          <p:cNvPr id="10" name="TextBox 9">
            <a:extLst>
              <a:ext uri="{FF2B5EF4-FFF2-40B4-BE49-F238E27FC236}">
                <a16:creationId xmlns:a16="http://schemas.microsoft.com/office/drawing/2014/main" id="{11CB8BAC-8E56-E72A-1017-980610F5CF00}"/>
              </a:ext>
            </a:extLst>
          </p:cNvPr>
          <p:cNvSpPr txBox="1"/>
          <p:nvPr/>
        </p:nvSpPr>
        <p:spPr>
          <a:xfrm>
            <a:off x="2894431" y="4382500"/>
            <a:ext cx="5898587" cy="646331"/>
          </a:xfrm>
          <a:prstGeom prst="rect">
            <a:avLst/>
          </a:prstGeom>
          <a:noFill/>
        </p:spPr>
        <p:txBody>
          <a:bodyPr wrap="square" rtlCol="0">
            <a:spAutoFit/>
          </a:bodyPr>
          <a:lstStyle/>
          <a:p>
            <a:pPr marL="285750" indent="-285750">
              <a:buFont typeface="Arial" panose="020B0604020202020204" pitchFamily="34" charset="0"/>
              <a:buChar char="•"/>
            </a:pPr>
            <a:r>
              <a:rPr lang="en-SG" sz="1200"/>
              <a:t>Model performance improved significantly after feature set has been changed from principal components to manually selected features which include ‘Quota A’ and ‘Total Bids Received A’</a:t>
            </a:r>
          </a:p>
        </p:txBody>
      </p:sp>
    </p:spTree>
    <p:extLst>
      <p:ext uri="{BB962C8B-B14F-4D97-AF65-F5344CB8AC3E}">
        <p14:creationId xmlns:p14="http://schemas.microsoft.com/office/powerpoint/2010/main" val="318884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58b674867a_1_0"/>
          <p:cNvSpPr txBox="1">
            <a:spLocks noGrp="1"/>
          </p:cNvSpPr>
          <p:nvPr>
            <p:ph type="title"/>
          </p:nvPr>
        </p:nvSpPr>
        <p:spPr>
          <a:xfrm>
            <a:off x="311700" y="88681"/>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Experimentation with multivariate LSTM</a:t>
            </a:r>
            <a:endParaRPr/>
          </a:p>
        </p:txBody>
      </p:sp>
      <p:sp>
        <p:nvSpPr>
          <p:cNvPr id="139" name="Google Shape;139;g158b674867a_1_0"/>
          <p:cNvSpPr txBox="1">
            <a:spLocks noGrp="1"/>
          </p:cNvSpPr>
          <p:nvPr>
            <p:ph type="body" idx="1"/>
          </p:nvPr>
        </p:nvSpPr>
        <p:spPr>
          <a:xfrm>
            <a:off x="311700" y="707724"/>
            <a:ext cx="8511232" cy="1466680"/>
          </a:xfrm>
          <a:prstGeom prst="rect">
            <a:avLst/>
          </a:prstGeom>
        </p:spPr>
        <p:txBody>
          <a:bodyPr spcFirstLastPara="1" wrap="square" lIns="91425" tIns="91425" rIns="91425" bIns="91425" anchor="t" anchorCtr="0">
            <a:normAutofit/>
          </a:bodyPr>
          <a:lstStyle/>
          <a:p>
            <a:pPr marL="0" indent="0">
              <a:buNone/>
            </a:pPr>
            <a:r>
              <a:rPr lang="en-SG"/>
              <a:t>The following model naming convention is used to indicate the different parameters used when training the model. </a:t>
            </a:r>
            <a:endParaRPr lang="en-US"/>
          </a:p>
          <a:p>
            <a:pPr marL="0" indent="0">
              <a:lnSpc>
                <a:spcPct val="114999"/>
              </a:lnSpc>
              <a:buNone/>
            </a:pPr>
            <a:endParaRPr lang="en-SG"/>
          </a:p>
          <a:p>
            <a:pPr marL="0" lvl="0" indent="0" algn="l">
              <a:lnSpc>
                <a:spcPct val="114999"/>
              </a:lnSpc>
              <a:spcBef>
                <a:spcPts val="0"/>
              </a:spcBef>
              <a:spcAft>
                <a:spcPts val="0"/>
              </a:spcAft>
              <a:buNone/>
            </a:pPr>
            <a:r>
              <a:rPr lang="en-SG"/>
              <a:t>For example:</a:t>
            </a:r>
          </a:p>
        </p:txBody>
      </p:sp>
      <p:grpSp>
        <p:nvGrpSpPr>
          <p:cNvPr id="5" name="Group 4">
            <a:extLst>
              <a:ext uri="{FF2B5EF4-FFF2-40B4-BE49-F238E27FC236}">
                <a16:creationId xmlns:a16="http://schemas.microsoft.com/office/drawing/2014/main" id="{E7F7E287-E45E-B07F-BCE3-B1B056698944}"/>
              </a:ext>
            </a:extLst>
          </p:cNvPr>
          <p:cNvGrpSpPr/>
          <p:nvPr/>
        </p:nvGrpSpPr>
        <p:grpSpPr>
          <a:xfrm>
            <a:off x="376118" y="2244927"/>
            <a:ext cx="3366554" cy="996777"/>
            <a:chOff x="478676" y="2417439"/>
            <a:chExt cx="3366554" cy="996777"/>
          </a:xfrm>
        </p:grpSpPr>
        <p:sp>
          <p:nvSpPr>
            <p:cNvPr id="2" name="Right Brace 1">
              <a:extLst>
                <a:ext uri="{FF2B5EF4-FFF2-40B4-BE49-F238E27FC236}">
                  <a16:creationId xmlns:a16="http://schemas.microsoft.com/office/drawing/2014/main" id="{5FA57CBF-CBD4-ED2E-FCFD-E8C8F894B6F6}"/>
                </a:ext>
              </a:extLst>
            </p:cNvPr>
            <p:cNvSpPr/>
            <p:nvPr/>
          </p:nvSpPr>
          <p:spPr>
            <a:xfrm rot="5400000">
              <a:off x="1011095" y="2475861"/>
              <a:ext cx="221950" cy="5965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 name="TextBox 3">
              <a:extLst>
                <a:ext uri="{FF2B5EF4-FFF2-40B4-BE49-F238E27FC236}">
                  <a16:creationId xmlns:a16="http://schemas.microsoft.com/office/drawing/2014/main" id="{72695DEC-656A-2301-DA24-C14D925F03B5}"/>
                </a:ext>
              </a:extLst>
            </p:cNvPr>
            <p:cNvSpPr txBox="1"/>
            <p:nvPr/>
          </p:nvSpPr>
          <p:spPr>
            <a:xfrm>
              <a:off x="738093" y="2417439"/>
              <a:ext cx="1985963" cy="307777"/>
            </a:xfrm>
            <a:prstGeom prst="rect">
              <a:avLst/>
            </a:prstGeom>
            <a:noFill/>
          </p:spPr>
          <p:txBody>
            <a:bodyPr wrap="square">
              <a:spAutoFit/>
            </a:bodyPr>
            <a:lstStyle/>
            <a:p>
              <a:pPr marL="0" lvl="0" indent="0" algn="l" rtl="0">
                <a:spcBef>
                  <a:spcPts val="0"/>
                </a:spcBef>
                <a:spcAft>
                  <a:spcPts val="0"/>
                </a:spcAft>
                <a:buNone/>
              </a:pPr>
              <a:r>
                <a:rPr lang="en-SG">
                  <a:solidFill>
                    <a:schemeClr val="accent1"/>
                  </a:solidFill>
                </a:rPr>
                <a:t>lstm256</a:t>
              </a:r>
              <a:r>
                <a:rPr lang="en-SG"/>
                <a:t>_</a:t>
              </a:r>
              <a:r>
                <a:rPr lang="en-SG">
                  <a:solidFill>
                    <a:schemeClr val="accent5"/>
                  </a:solidFill>
                </a:rPr>
                <a:t>pc1</a:t>
              </a:r>
              <a:r>
                <a:rPr lang="en-SG"/>
                <a:t>_</a:t>
              </a:r>
              <a:r>
                <a:rPr lang="en-SG">
                  <a:solidFill>
                    <a:schemeClr val="accent2"/>
                  </a:solidFill>
                </a:rPr>
                <a:t>lb48</a:t>
              </a:r>
              <a:r>
                <a:rPr lang="en-SG"/>
                <a:t>_</a:t>
              </a:r>
              <a:r>
                <a:rPr lang="en-SG">
                  <a:solidFill>
                    <a:schemeClr val="bg2"/>
                  </a:solidFill>
                </a:rPr>
                <a:t>lag</a:t>
              </a:r>
            </a:p>
          </p:txBody>
        </p:sp>
        <p:sp>
          <p:nvSpPr>
            <p:cNvPr id="8" name="Right Brace 7">
              <a:extLst>
                <a:ext uri="{FF2B5EF4-FFF2-40B4-BE49-F238E27FC236}">
                  <a16:creationId xmlns:a16="http://schemas.microsoft.com/office/drawing/2014/main" id="{80F52258-B49A-1CE3-9DD9-9A42CE6D3B7F}"/>
                </a:ext>
              </a:extLst>
            </p:cNvPr>
            <p:cNvSpPr/>
            <p:nvPr/>
          </p:nvSpPr>
          <p:spPr>
            <a:xfrm rot="5400000">
              <a:off x="1586762" y="2664226"/>
              <a:ext cx="212425" cy="277416"/>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Right Brace 8">
              <a:extLst>
                <a:ext uri="{FF2B5EF4-FFF2-40B4-BE49-F238E27FC236}">
                  <a16:creationId xmlns:a16="http://schemas.microsoft.com/office/drawing/2014/main" id="{DCDF7116-FBBD-6D34-2444-108BA901F5E6}"/>
                </a:ext>
              </a:extLst>
            </p:cNvPr>
            <p:cNvSpPr/>
            <p:nvPr/>
          </p:nvSpPr>
          <p:spPr>
            <a:xfrm rot="5400000">
              <a:off x="1969074" y="2646448"/>
              <a:ext cx="212425" cy="27741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ight Brace 9">
              <a:extLst>
                <a:ext uri="{FF2B5EF4-FFF2-40B4-BE49-F238E27FC236}">
                  <a16:creationId xmlns:a16="http://schemas.microsoft.com/office/drawing/2014/main" id="{E4476968-81A3-07E6-3283-2F0A10888B46}"/>
                </a:ext>
              </a:extLst>
            </p:cNvPr>
            <p:cNvSpPr/>
            <p:nvPr/>
          </p:nvSpPr>
          <p:spPr>
            <a:xfrm rot="5400000">
              <a:off x="2399005" y="2670505"/>
              <a:ext cx="212425" cy="277416"/>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AA2B2BA9-ED19-77FA-373B-4FFC6C578CD3}"/>
                </a:ext>
              </a:extLst>
            </p:cNvPr>
            <p:cNvSpPr txBox="1"/>
            <p:nvPr/>
          </p:nvSpPr>
          <p:spPr>
            <a:xfrm>
              <a:off x="478676" y="2860218"/>
              <a:ext cx="922225" cy="553998"/>
            </a:xfrm>
            <a:prstGeom prst="rect">
              <a:avLst/>
            </a:prstGeom>
            <a:noFill/>
          </p:spPr>
          <p:txBody>
            <a:bodyPr wrap="square">
              <a:spAutoFit/>
            </a:bodyPr>
            <a:lstStyle/>
            <a:p>
              <a:pPr marL="0" lvl="0" indent="0" algn="l" rtl="0">
                <a:spcBef>
                  <a:spcPts val="0"/>
                </a:spcBef>
                <a:spcAft>
                  <a:spcPts val="0"/>
                </a:spcAft>
                <a:buNone/>
              </a:pPr>
              <a:r>
                <a:rPr lang="en-SG" sz="1000">
                  <a:solidFill>
                    <a:schemeClr val="accent1"/>
                  </a:solidFill>
                </a:rPr>
                <a:t>Single-layer </a:t>
              </a:r>
            </a:p>
            <a:p>
              <a:pPr marL="0" lvl="0" indent="0" algn="l" rtl="0">
                <a:spcBef>
                  <a:spcPts val="0"/>
                </a:spcBef>
                <a:spcAft>
                  <a:spcPts val="0"/>
                </a:spcAft>
                <a:buNone/>
              </a:pPr>
              <a:r>
                <a:rPr lang="en-SG" sz="1000">
                  <a:solidFill>
                    <a:schemeClr val="accent1"/>
                  </a:solidFill>
                </a:rPr>
                <a:t>LSTM with 256 units</a:t>
              </a:r>
            </a:p>
          </p:txBody>
        </p:sp>
        <p:sp>
          <p:nvSpPr>
            <p:cNvPr id="15" name="TextBox 14">
              <a:extLst>
                <a:ext uri="{FF2B5EF4-FFF2-40B4-BE49-F238E27FC236}">
                  <a16:creationId xmlns:a16="http://schemas.microsoft.com/office/drawing/2014/main" id="{0E308C58-F529-70B6-E661-415C058C2023}"/>
                </a:ext>
              </a:extLst>
            </p:cNvPr>
            <p:cNvSpPr txBox="1"/>
            <p:nvPr/>
          </p:nvSpPr>
          <p:spPr>
            <a:xfrm>
              <a:off x="1190327" y="2870965"/>
              <a:ext cx="842096" cy="400110"/>
            </a:xfrm>
            <a:prstGeom prst="rect">
              <a:avLst/>
            </a:prstGeom>
            <a:noFill/>
          </p:spPr>
          <p:txBody>
            <a:bodyPr wrap="square">
              <a:spAutoFit/>
            </a:bodyPr>
            <a:lstStyle/>
            <a:p>
              <a:pPr marL="0" lvl="0" indent="0" algn="l" rtl="0">
                <a:spcBef>
                  <a:spcPts val="0"/>
                </a:spcBef>
                <a:spcAft>
                  <a:spcPts val="0"/>
                </a:spcAft>
                <a:buNone/>
              </a:pPr>
              <a:r>
                <a:rPr lang="en-SG" sz="1000">
                  <a:solidFill>
                    <a:schemeClr val="accent5"/>
                  </a:solidFill>
                </a:rPr>
                <a:t>1 principal component</a:t>
              </a:r>
            </a:p>
          </p:txBody>
        </p:sp>
        <p:sp>
          <p:nvSpPr>
            <p:cNvPr id="16" name="TextBox 15">
              <a:extLst>
                <a:ext uri="{FF2B5EF4-FFF2-40B4-BE49-F238E27FC236}">
                  <a16:creationId xmlns:a16="http://schemas.microsoft.com/office/drawing/2014/main" id="{1E5606DF-CB85-4FF0-D44B-1ACD1820EB6F}"/>
                </a:ext>
              </a:extLst>
            </p:cNvPr>
            <p:cNvSpPr txBox="1"/>
            <p:nvPr/>
          </p:nvSpPr>
          <p:spPr>
            <a:xfrm>
              <a:off x="1868268" y="2884388"/>
              <a:ext cx="842096" cy="400110"/>
            </a:xfrm>
            <a:prstGeom prst="rect">
              <a:avLst/>
            </a:prstGeom>
            <a:noFill/>
          </p:spPr>
          <p:txBody>
            <a:bodyPr wrap="square" lIns="91440" tIns="45720" rIns="91440" bIns="45720" anchor="t">
              <a:spAutoFit/>
            </a:bodyPr>
            <a:lstStyle/>
            <a:p>
              <a:r>
                <a:rPr lang="en-SG" sz="1000">
                  <a:solidFill>
                    <a:schemeClr val="accent2"/>
                  </a:solidFill>
                </a:rPr>
                <a:t>lookback period 48</a:t>
              </a:r>
            </a:p>
          </p:txBody>
        </p:sp>
        <p:sp>
          <p:nvSpPr>
            <p:cNvPr id="17" name="TextBox 16">
              <a:extLst>
                <a:ext uri="{FF2B5EF4-FFF2-40B4-BE49-F238E27FC236}">
                  <a16:creationId xmlns:a16="http://schemas.microsoft.com/office/drawing/2014/main" id="{7397B01E-52D4-5F3D-34F5-B51EAA686B31}"/>
                </a:ext>
              </a:extLst>
            </p:cNvPr>
            <p:cNvSpPr txBox="1"/>
            <p:nvPr/>
          </p:nvSpPr>
          <p:spPr>
            <a:xfrm>
              <a:off x="2451078" y="2856659"/>
              <a:ext cx="1394152" cy="553998"/>
            </a:xfrm>
            <a:prstGeom prst="rect">
              <a:avLst/>
            </a:prstGeom>
            <a:noFill/>
          </p:spPr>
          <p:txBody>
            <a:bodyPr wrap="square" lIns="91440" tIns="45720" rIns="91440" bIns="45720" anchor="t">
              <a:spAutoFit/>
            </a:bodyPr>
            <a:lstStyle/>
            <a:p>
              <a:r>
                <a:rPr lang="en-SG" sz="1000">
                  <a:solidFill>
                    <a:schemeClr val="bg2"/>
                  </a:solidFill>
                </a:rPr>
                <a:t>lag feature </a:t>
              </a:r>
              <a:br>
                <a:rPr lang="en-SG" sz="1000">
                  <a:solidFill>
                    <a:schemeClr val="bg2"/>
                  </a:solidFill>
                </a:rPr>
              </a:br>
              <a:r>
                <a:rPr lang="en-SG" sz="1000">
                  <a:solidFill>
                    <a:schemeClr val="bg2"/>
                  </a:solidFill>
                </a:rPr>
                <a:t>(Quota Premium A)</a:t>
              </a:r>
              <a:br>
                <a:rPr lang="en-SG" sz="1000">
                  <a:solidFill>
                    <a:schemeClr val="bg2"/>
                  </a:solidFill>
                </a:rPr>
              </a:br>
              <a:r>
                <a:rPr lang="en-SG" sz="1000">
                  <a:solidFill>
                    <a:schemeClr val="bg2"/>
                  </a:solidFill>
                </a:rPr>
                <a:t>included</a:t>
              </a:r>
            </a:p>
          </p:txBody>
        </p:sp>
      </p:grpSp>
      <p:grpSp>
        <p:nvGrpSpPr>
          <p:cNvPr id="3" name="Group 2">
            <a:extLst>
              <a:ext uri="{FF2B5EF4-FFF2-40B4-BE49-F238E27FC236}">
                <a16:creationId xmlns:a16="http://schemas.microsoft.com/office/drawing/2014/main" id="{6FA6E058-75C5-E40A-DE4F-EBA3D8DCE086}"/>
              </a:ext>
            </a:extLst>
          </p:cNvPr>
          <p:cNvGrpSpPr/>
          <p:nvPr/>
        </p:nvGrpSpPr>
        <p:grpSpPr>
          <a:xfrm>
            <a:off x="3746533" y="2248302"/>
            <a:ext cx="5064127" cy="1158538"/>
            <a:chOff x="3854255" y="3771303"/>
            <a:chExt cx="5064127" cy="1158538"/>
          </a:xfrm>
        </p:grpSpPr>
        <p:sp>
          <p:nvSpPr>
            <p:cNvPr id="6" name="TextBox 5">
              <a:extLst>
                <a:ext uri="{FF2B5EF4-FFF2-40B4-BE49-F238E27FC236}">
                  <a16:creationId xmlns:a16="http://schemas.microsoft.com/office/drawing/2014/main" id="{7890D550-E1FC-00D0-A313-3ED7D0EA7B2B}"/>
                </a:ext>
              </a:extLst>
            </p:cNvPr>
            <p:cNvSpPr txBox="1"/>
            <p:nvPr/>
          </p:nvSpPr>
          <p:spPr>
            <a:xfrm>
              <a:off x="3854255" y="3771303"/>
              <a:ext cx="2814639" cy="307777"/>
            </a:xfrm>
            <a:prstGeom prst="rect">
              <a:avLst/>
            </a:prstGeom>
            <a:noFill/>
          </p:spPr>
          <p:txBody>
            <a:bodyPr wrap="square">
              <a:spAutoFit/>
            </a:bodyPr>
            <a:lstStyle/>
            <a:p>
              <a:pPr marL="0" indent="0">
                <a:buNone/>
              </a:pPr>
              <a:r>
                <a:rPr lang="en-SG">
                  <a:solidFill>
                    <a:schemeClr val="accent1"/>
                  </a:solidFill>
                </a:rPr>
                <a:t>stack_lstm128_64_32</a:t>
              </a:r>
              <a:r>
                <a:rPr lang="en-SG"/>
                <a:t>_</a:t>
              </a:r>
              <a:r>
                <a:rPr lang="en-SG">
                  <a:solidFill>
                    <a:schemeClr val="accent5"/>
                  </a:solidFill>
                </a:rPr>
                <a:t>pc2</a:t>
              </a:r>
              <a:r>
                <a:rPr lang="en-SG"/>
                <a:t>_</a:t>
              </a:r>
              <a:r>
                <a:rPr lang="en-SG">
                  <a:solidFill>
                    <a:schemeClr val="accent2"/>
                  </a:solidFill>
                </a:rPr>
                <a:t>lb48</a:t>
              </a:r>
            </a:p>
          </p:txBody>
        </p:sp>
        <p:sp>
          <p:nvSpPr>
            <p:cNvPr id="7" name="Right Brace 6">
              <a:extLst>
                <a:ext uri="{FF2B5EF4-FFF2-40B4-BE49-F238E27FC236}">
                  <a16:creationId xmlns:a16="http://schemas.microsoft.com/office/drawing/2014/main" id="{282D01BC-5EC7-4B3D-772C-902FA8B54DD9}"/>
                </a:ext>
              </a:extLst>
            </p:cNvPr>
            <p:cNvSpPr/>
            <p:nvPr/>
          </p:nvSpPr>
          <p:spPr>
            <a:xfrm rot="5400000">
              <a:off x="4681205" y="3275779"/>
              <a:ext cx="224907" cy="17073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TextBox 12">
              <a:extLst>
                <a:ext uri="{FF2B5EF4-FFF2-40B4-BE49-F238E27FC236}">
                  <a16:creationId xmlns:a16="http://schemas.microsoft.com/office/drawing/2014/main" id="{E018FF28-E216-DC34-03A4-B8397C59CCB9}"/>
                </a:ext>
              </a:extLst>
            </p:cNvPr>
            <p:cNvSpPr txBox="1"/>
            <p:nvPr/>
          </p:nvSpPr>
          <p:spPr>
            <a:xfrm>
              <a:off x="4213229" y="4221955"/>
              <a:ext cx="1296591" cy="707886"/>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en-SG" sz="1000">
                  <a:solidFill>
                    <a:schemeClr val="accent1"/>
                  </a:solidFill>
                </a:rPr>
                <a:t>Stacked LSTM with 1</a:t>
              </a:r>
              <a:r>
                <a:rPr lang="en-SG" sz="1000" baseline="30000">
                  <a:solidFill>
                    <a:schemeClr val="accent1"/>
                  </a:solidFill>
                </a:rPr>
                <a:t>st</a:t>
              </a:r>
              <a:r>
                <a:rPr lang="en-SG" sz="1000">
                  <a:solidFill>
                    <a:schemeClr val="accent1"/>
                  </a:solidFill>
                </a:rPr>
                <a:t> layer 128 units,</a:t>
              </a:r>
            </a:p>
            <a:p>
              <a:pPr marL="0" lvl="0" indent="0" algn="l" rtl="0">
                <a:spcBef>
                  <a:spcPts val="0"/>
                </a:spcBef>
                <a:spcAft>
                  <a:spcPts val="0"/>
                </a:spcAft>
                <a:buNone/>
              </a:pPr>
              <a:r>
                <a:rPr lang="en-SG" sz="1000">
                  <a:solidFill>
                    <a:schemeClr val="accent1"/>
                  </a:solidFill>
                </a:rPr>
                <a:t>2</a:t>
              </a:r>
              <a:r>
                <a:rPr lang="en-SG" sz="1000" baseline="30000">
                  <a:solidFill>
                    <a:schemeClr val="accent1"/>
                  </a:solidFill>
                </a:rPr>
                <a:t>nd</a:t>
              </a:r>
              <a:r>
                <a:rPr lang="en-SG" sz="1000">
                  <a:solidFill>
                    <a:schemeClr val="accent1"/>
                  </a:solidFill>
                </a:rPr>
                <a:t> layer 64 units,</a:t>
              </a:r>
            </a:p>
            <a:p>
              <a:pPr marL="0" lvl="0" indent="0" algn="l" rtl="0">
                <a:spcBef>
                  <a:spcPts val="0"/>
                </a:spcBef>
                <a:spcAft>
                  <a:spcPts val="0"/>
                </a:spcAft>
                <a:buNone/>
              </a:pPr>
              <a:r>
                <a:rPr lang="en-SG" sz="1000">
                  <a:solidFill>
                    <a:schemeClr val="accent1"/>
                  </a:solidFill>
                </a:rPr>
                <a:t>3</a:t>
              </a:r>
              <a:r>
                <a:rPr lang="en-SG" sz="1000" baseline="30000">
                  <a:solidFill>
                    <a:schemeClr val="accent1"/>
                  </a:solidFill>
                </a:rPr>
                <a:t>rd</a:t>
              </a:r>
              <a:r>
                <a:rPr lang="en-SG" sz="1000">
                  <a:solidFill>
                    <a:schemeClr val="accent1"/>
                  </a:solidFill>
                </a:rPr>
                <a:t> layer 32 units</a:t>
              </a:r>
            </a:p>
          </p:txBody>
        </p:sp>
        <p:sp>
          <p:nvSpPr>
            <p:cNvPr id="14" name="Right Brace 13">
              <a:extLst>
                <a:ext uri="{FF2B5EF4-FFF2-40B4-BE49-F238E27FC236}">
                  <a16:creationId xmlns:a16="http://schemas.microsoft.com/office/drawing/2014/main" id="{B5726FAE-0631-E3A2-71FC-3C41FA6674D6}"/>
                </a:ext>
              </a:extLst>
            </p:cNvPr>
            <p:cNvSpPr/>
            <p:nvPr/>
          </p:nvSpPr>
          <p:spPr>
            <a:xfrm rot="5400000">
              <a:off x="5805207" y="4011810"/>
              <a:ext cx="212425" cy="277416"/>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C6ACF6FD-1916-0E02-83E2-044E6579601F}"/>
                </a:ext>
              </a:extLst>
            </p:cNvPr>
            <p:cNvSpPr txBox="1"/>
            <p:nvPr/>
          </p:nvSpPr>
          <p:spPr>
            <a:xfrm>
              <a:off x="5413390" y="4207667"/>
              <a:ext cx="881630" cy="400110"/>
            </a:xfrm>
            <a:prstGeom prst="rect">
              <a:avLst/>
            </a:prstGeom>
            <a:noFill/>
          </p:spPr>
          <p:txBody>
            <a:bodyPr wrap="square">
              <a:spAutoFit/>
            </a:bodyPr>
            <a:lstStyle/>
            <a:p>
              <a:pPr marL="0" lvl="0" indent="0" algn="l" rtl="0">
                <a:spcBef>
                  <a:spcPts val="0"/>
                </a:spcBef>
                <a:spcAft>
                  <a:spcPts val="0"/>
                </a:spcAft>
                <a:buNone/>
              </a:pPr>
              <a:r>
                <a:rPr lang="en-SG" sz="1000">
                  <a:solidFill>
                    <a:schemeClr val="accent5"/>
                  </a:solidFill>
                </a:rPr>
                <a:t>2 principal components</a:t>
              </a:r>
            </a:p>
          </p:txBody>
        </p:sp>
        <p:sp>
          <p:nvSpPr>
            <p:cNvPr id="19" name="Right Brace 18">
              <a:extLst>
                <a:ext uri="{FF2B5EF4-FFF2-40B4-BE49-F238E27FC236}">
                  <a16:creationId xmlns:a16="http://schemas.microsoft.com/office/drawing/2014/main" id="{A2292270-8829-A690-20B5-A764A339839C}"/>
                </a:ext>
              </a:extLst>
            </p:cNvPr>
            <p:cNvSpPr/>
            <p:nvPr/>
          </p:nvSpPr>
          <p:spPr>
            <a:xfrm rot="5400000">
              <a:off x="6242080" y="3973924"/>
              <a:ext cx="212425" cy="27741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71CAA3BA-26EE-0E18-F761-65EE94F1BBA4}"/>
                </a:ext>
              </a:extLst>
            </p:cNvPr>
            <p:cNvSpPr txBox="1"/>
            <p:nvPr/>
          </p:nvSpPr>
          <p:spPr>
            <a:xfrm>
              <a:off x="6141274" y="4211864"/>
              <a:ext cx="842096" cy="400110"/>
            </a:xfrm>
            <a:prstGeom prst="rect">
              <a:avLst/>
            </a:prstGeom>
            <a:noFill/>
          </p:spPr>
          <p:txBody>
            <a:bodyPr wrap="square">
              <a:spAutoFit/>
            </a:bodyPr>
            <a:lstStyle/>
            <a:p>
              <a:pPr marL="0" lvl="0" indent="0" algn="l" rtl="0">
                <a:spcBef>
                  <a:spcPts val="0"/>
                </a:spcBef>
                <a:spcAft>
                  <a:spcPts val="0"/>
                </a:spcAft>
                <a:buNone/>
              </a:pPr>
              <a:r>
                <a:rPr lang="en-SG" sz="1000">
                  <a:solidFill>
                    <a:schemeClr val="accent2"/>
                  </a:solidFill>
                </a:rPr>
                <a:t>lookback period 48</a:t>
              </a:r>
            </a:p>
          </p:txBody>
        </p:sp>
        <p:sp>
          <p:nvSpPr>
            <p:cNvPr id="24" name="TextBox 23">
              <a:extLst>
                <a:ext uri="{FF2B5EF4-FFF2-40B4-BE49-F238E27FC236}">
                  <a16:creationId xmlns:a16="http://schemas.microsoft.com/office/drawing/2014/main" id="{4D009622-0A5D-D80D-AC4D-B14F890C0BD7}"/>
                </a:ext>
              </a:extLst>
            </p:cNvPr>
            <p:cNvSpPr txBox="1"/>
            <p:nvPr/>
          </p:nvSpPr>
          <p:spPr>
            <a:xfrm>
              <a:off x="6788633" y="4207667"/>
              <a:ext cx="2129749" cy="553998"/>
            </a:xfrm>
            <a:prstGeom prst="rect">
              <a:avLst/>
            </a:prstGeom>
            <a:noFill/>
          </p:spPr>
          <p:txBody>
            <a:bodyPr wrap="square" lIns="91440" tIns="45720" rIns="91440" bIns="45720" anchor="t">
              <a:spAutoFit/>
            </a:bodyPr>
            <a:lstStyle/>
            <a:p>
              <a:r>
                <a:rPr lang="en-SG" sz="1000">
                  <a:solidFill>
                    <a:schemeClr val="bg2"/>
                  </a:solidFill>
                </a:rPr>
                <a:t>Absent of the “lag” portion indicates that lag feature (Quota Premium A) is not included</a:t>
              </a:r>
            </a:p>
          </p:txBody>
        </p:sp>
      </p:grpSp>
      <p:grpSp>
        <p:nvGrpSpPr>
          <p:cNvPr id="34" name="Group 33">
            <a:extLst>
              <a:ext uri="{FF2B5EF4-FFF2-40B4-BE49-F238E27FC236}">
                <a16:creationId xmlns:a16="http://schemas.microsoft.com/office/drawing/2014/main" id="{4CA28B8E-D60B-6846-E639-351ACF9FBA76}"/>
              </a:ext>
            </a:extLst>
          </p:cNvPr>
          <p:cNvGrpSpPr/>
          <p:nvPr/>
        </p:nvGrpSpPr>
        <p:grpSpPr>
          <a:xfrm>
            <a:off x="379203" y="3649005"/>
            <a:ext cx="5264110" cy="1158285"/>
            <a:chOff x="201195" y="3311726"/>
            <a:chExt cx="5264110" cy="1158285"/>
          </a:xfrm>
        </p:grpSpPr>
        <p:sp>
          <p:nvSpPr>
            <p:cNvPr id="21" name="Right Brace 20">
              <a:extLst>
                <a:ext uri="{FF2B5EF4-FFF2-40B4-BE49-F238E27FC236}">
                  <a16:creationId xmlns:a16="http://schemas.microsoft.com/office/drawing/2014/main" id="{0C2F472D-558E-9709-E545-61FC8EEE0953}"/>
                </a:ext>
              </a:extLst>
            </p:cNvPr>
            <p:cNvSpPr/>
            <p:nvPr/>
          </p:nvSpPr>
          <p:spPr>
            <a:xfrm rot="5400000">
              <a:off x="999977" y="2867228"/>
              <a:ext cx="214330" cy="16099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TextBox 21">
              <a:extLst>
                <a:ext uri="{FF2B5EF4-FFF2-40B4-BE49-F238E27FC236}">
                  <a16:creationId xmlns:a16="http://schemas.microsoft.com/office/drawing/2014/main" id="{6156268A-FFB8-10F4-3E2F-9B7D082E529B}"/>
                </a:ext>
              </a:extLst>
            </p:cNvPr>
            <p:cNvSpPr txBox="1"/>
            <p:nvPr/>
          </p:nvSpPr>
          <p:spPr>
            <a:xfrm>
              <a:off x="201195" y="3311726"/>
              <a:ext cx="3540443" cy="307777"/>
            </a:xfrm>
            <a:prstGeom prst="rect">
              <a:avLst/>
            </a:prstGeom>
            <a:noFill/>
          </p:spPr>
          <p:txBody>
            <a:bodyPr wrap="square" lIns="91440" tIns="45720" rIns="91440" bIns="45720" anchor="t">
              <a:spAutoFit/>
            </a:bodyPr>
            <a:lstStyle/>
            <a:p>
              <a:pPr marL="0" lvl="0" indent="0" algn="l">
                <a:spcBef>
                  <a:spcPts val="0"/>
                </a:spcBef>
                <a:spcAft>
                  <a:spcPts val="0"/>
                </a:spcAft>
                <a:buNone/>
              </a:pPr>
              <a:r>
                <a:rPr lang="en-SG">
                  <a:solidFill>
                    <a:schemeClr val="accent1"/>
                  </a:solidFill>
                </a:rPr>
                <a:t>bidirectional_lstm128</a:t>
              </a:r>
              <a:r>
                <a:rPr lang="en-SG"/>
                <a:t>_</a:t>
              </a:r>
              <a:r>
                <a:rPr lang="en-SG">
                  <a:solidFill>
                    <a:schemeClr val="accent5"/>
                  </a:solidFill>
                </a:rPr>
                <a:t>pc2</a:t>
              </a:r>
              <a:r>
                <a:rPr lang="en-SG"/>
                <a:t>_</a:t>
              </a:r>
              <a:r>
                <a:rPr lang="en-SG">
                  <a:solidFill>
                    <a:schemeClr val="accent2"/>
                  </a:solidFill>
                </a:rPr>
                <a:t>lb36</a:t>
              </a:r>
              <a:r>
                <a:rPr lang="en-SG"/>
                <a:t>_</a:t>
              </a:r>
              <a:r>
                <a:rPr lang="en-SG">
                  <a:solidFill>
                    <a:schemeClr val="bg2"/>
                  </a:solidFill>
                </a:rPr>
                <a:t>lag</a:t>
              </a:r>
              <a:r>
                <a:rPr lang="en-SG">
                  <a:solidFill>
                    <a:srgbClr val="080808"/>
                  </a:solidFill>
                </a:rPr>
                <a:t>_</a:t>
              </a:r>
              <a:r>
                <a:rPr lang="en-SG">
                  <a:solidFill>
                    <a:schemeClr val="accent6">
                      <a:lumMod val="50000"/>
                    </a:schemeClr>
                  </a:solidFill>
                </a:rPr>
                <a:t>ave</a:t>
              </a:r>
              <a:endParaRPr lang="en-US">
                <a:solidFill>
                  <a:schemeClr val="accent6">
                    <a:lumMod val="50000"/>
                  </a:schemeClr>
                </a:solidFill>
              </a:endParaRPr>
            </a:p>
          </p:txBody>
        </p:sp>
        <p:sp>
          <p:nvSpPr>
            <p:cNvPr id="25" name="Right Brace 24">
              <a:extLst>
                <a:ext uri="{FF2B5EF4-FFF2-40B4-BE49-F238E27FC236}">
                  <a16:creationId xmlns:a16="http://schemas.microsoft.com/office/drawing/2014/main" id="{61F08CBB-7DD9-6BB1-4E09-2634EFE8DE9D}"/>
                </a:ext>
              </a:extLst>
            </p:cNvPr>
            <p:cNvSpPr/>
            <p:nvPr/>
          </p:nvSpPr>
          <p:spPr>
            <a:xfrm rot="5400000">
              <a:off x="2086184" y="3566133"/>
              <a:ext cx="212425" cy="277416"/>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C95E2B8E-C248-AD2B-F254-CB03678BB35A}"/>
                </a:ext>
              </a:extLst>
            </p:cNvPr>
            <p:cNvSpPr/>
            <p:nvPr/>
          </p:nvSpPr>
          <p:spPr>
            <a:xfrm rot="5400000">
              <a:off x="2468496" y="3548355"/>
              <a:ext cx="212425" cy="27741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EB751E87-E878-7470-2543-323A26CA1C74}"/>
                </a:ext>
              </a:extLst>
            </p:cNvPr>
            <p:cNvSpPr/>
            <p:nvPr/>
          </p:nvSpPr>
          <p:spPr>
            <a:xfrm rot="5400000">
              <a:off x="2898427" y="3572412"/>
              <a:ext cx="212425" cy="277416"/>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TextBox 27">
              <a:extLst>
                <a:ext uri="{FF2B5EF4-FFF2-40B4-BE49-F238E27FC236}">
                  <a16:creationId xmlns:a16="http://schemas.microsoft.com/office/drawing/2014/main" id="{59F11869-C7D0-FDAF-EBC0-B185C99C9031}"/>
                </a:ext>
              </a:extLst>
            </p:cNvPr>
            <p:cNvSpPr txBox="1"/>
            <p:nvPr/>
          </p:nvSpPr>
          <p:spPr>
            <a:xfrm>
              <a:off x="360878" y="3762125"/>
              <a:ext cx="1326085" cy="707886"/>
            </a:xfrm>
            <a:prstGeom prst="rect">
              <a:avLst/>
            </a:prstGeom>
            <a:noFill/>
          </p:spPr>
          <p:txBody>
            <a:bodyPr wrap="square" lIns="91440" tIns="45720" rIns="91440" bIns="45720" anchor="t">
              <a:spAutoFit/>
            </a:bodyPr>
            <a:lstStyle/>
            <a:p>
              <a:r>
                <a:rPr lang="en-SG" sz="1000">
                  <a:solidFill>
                    <a:schemeClr val="accent1"/>
                  </a:solidFill>
                </a:rPr>
                <a:t>Bi-directional</a:t>
              </a:r>
            </a:p>
            <a:p>
              <a:r>
                <a:rPr lang="en-SG" sz="1000">
                  <a:solidFill>
                    <a:schemeClr val="accent1"/>
                  </a:solidFill>
                </a:rPr>
                <a:t>LSTM with forward/backward layer 128 units</a:t>
              </a:r>
            </a:p>
          </p:txBody>
        </p:sp>
        <p:sp>
          <p:nvSpPr>
            <p:cNvPr id="29" name="TextBox 28">
              <a:extLst>
                <a:ext uri="{FF2B5EF4-FFF2-40B4-BE49-F238E27FC236}">
                  <a16:creationId xmlns:a16="http://schemas.microsoft.com/office/drawing/2014/main" id="{C26DC90F-9B18-2C51-4C30-5A7D3C2FBDF7}"/>
                </a:ext>
              </a:extLst>
            </p:cNvPr>
            <p:cNvSpPr txBox="1"/>
            <p:nvPr/>
          </p:nvSpPr>
          <p:spPr>
            <a:xfrm>
              <a:off x="1598309" y="3780492"/>
              <a:ext cx="842096"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en-SG" sz="1000">
                  <a:solidFill>
                    <a:schemeClr val="accent5"/>
                  </a:solidFill>
                </a:rPr>
                <a:t>2 principal component</a:t>
              </a:r>
            </a:p>
          </p:txBody>
        </p:sp>
        <p:sp>
          <p:nvSpPr>
            <p:cNvPr id="30" name="TextBox 29">
              <a:extLst>
                <a:ext uri="{FF2B5EF4-FFF2-40B4-BE49-F238E27FC236}">
                  <a16:creationId xmlns:a16="http://schemas.microsoft.com/office/drawing/2014/main" id="{87FCA197-ED9C-B844-8A9E-B83E33C4053A}"/>
                </a:ext>
              </a:extLst>
            </p:cNvPr>
            <p:cNvSpPr txBox="1"/>
            <p:nvPr/>
          </p:nvSpPr>
          <p:spPr>
            <a:xfrm>
              <a:off x="2291490" y="3786295"/>
              <a:ext cx="842096" cy="400110"/>
            </a:xfrm>
            <a:prstGeom prst="rect">
              <a:avLst/>
            </a:prstGeom>
            <a:noFill/>
          </p:spPr>
          <p:txBody>
            <a:bodyPr wrap="square" lIns="91440" tIns="45720" rIns="91440" bIns="45720" anchor="t">
              <a:spAutoFit/>
            </a:bodyPr>
            <a:lstStyle/>
            <a:p>
              <a:r>
                <a:rPr lang="en-SG" sz="1000">
                  <a:solidFill>
                    <a:schemeClr val="accent2"/>
                  </a:solidFill>
                </a:rPr>
                <a:t>lookback period 36</a:t>
              </a:r>
            </a:p>
          </p:txBody>
        </p:sp>
        <p:sp>
          <p:nvSpPr>
            <p:cNvPr id="31" name="TextBox 30">
              <a:extLst>
                <a:ext uri="{FF2B5EF4-FFF2-40B4-BE49-F238E27FC236}">
                  <a16:creationId xmlns:a16="http://schemas.microsoft.com/office/drawing/2014/main" id="{C529DA9C-15CB-34A7-70D8-67E3CED1CAAC}"/>
                </a:ext>
              </a:extLst>
            </p:cNvPr>
            <p:cNvSpPr txBox="1"/>
            <p:nvPr/>
          </p:nvSpPr>
          <p:spPr>
            <a:xfrm>
              <a:off x="2866680" y="3758566"/>
              <a:ext cx="693112" cy="553998"/>
            </a:xfrm>
            <a:prstGeom prst="rect">
              <a:avLst/>
            </a:prstGeom>
            <a:noFill/>
          </p:spPr>
          <p:txBody>
            <a:bodyPr wrap="square" lIns="91440" tIns="45720" rIns="91440" bIns="45720" anchor="t">
              <a:spAutoFit/>
            </a:bodyPr>
            <a:lstStyle/>
            <a:p>
              <a:r>
                <a:rPr lang="en-SG" sz="1000">
                  <a:solidFill>
                    <a:schemeClr val="bg2"/>
                  </a:solidFill>
                </a:rPr>
                <a:t>lag </a:t>
              </a:r>
              <a:endParaRPr lang="en-US">
                <a:solidFill>
                  <a:schemeClr val="bg2"/>
                </a:solidFill>
              </a:endParaRPr>
            </a:p>
            <a:p>
              <a:r>
                <a:rPr lang="en-SG" sz="1000">
                  <a:solidFill>
                    <a:schemeClr val="bg2"/>
                  </a:solidFill>
                </a:rPr>
                <a:t>feature </a:t>
              </a:r>
              <a:br>
                <a:rPr lang="en-SG" sz="1000"/>
              </a:br>
              <a:r>
                <a:rPr lang="en-SG" sz="1000">
                  <a:solidFill>
                    <a:schemeClr val="bg2"/>
                  </a:solidFill>
                </a:rPr>
                <a:t>included</a:t>
              </a:r>
              <a:endParaRPr lang="en-SG">
                <a:solidFill>
                  <a:schemeClr val="bg2"/>
                </a:solidFill>
              </a:endParaRPr>
            </a:p>
          </p:txBody>
        </p:sp>
        <p:sp>
          <p:nvSpPr>
            <p:cNvPr id="32" name="Right Brace 31">
              <a:extLst>
                <a:ext uri="{FF2B5EF4-FFF2-40B4-BE49-F238E27FC236}">
                  <a16:creationId xmlns:a16="http://schemas.microsoft.com/office/drawing/2014/main" id="{D61A3B8D-B076-37DF-6078-4638CF498D55}"/>
                </a:ext>
              </a:extLst>
            </p:cNvPr>
            <p:cNvSpPr/>
            <p:nvPr/>
          </p:nvSpPr>
          <p:spPr>
            <a:xfrm rot="5400000">
              <a:off x="3264187" y="3549551"/>
              <a:ext cx="212425" cy="277416"/>
            </a:xfrm>
            <a:prstGeom prst="rightBrac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91A000"/>
                </a:solidFill>
              </a:endParaRPr>
            </a:p>
          </p:txBody>
        </p:sp>
        <p:sp>
          <p:nvSpPr>
            <p:cNvPr id="33" name="TextBox 32">
              <a:extLst>
                <a:ext uri="{FF2B5EF4-FFF2-40B4-BE49-F238E27FC236}">
                  <a16:creationId xmlns:a16="http://schemas.microsoft.com/office/drawing/2014/main" id="{A8DC792F-1B2C-AB11-2970-127BC1A73051}"/>
                </a:ext>
              </a:extLst>
            </p:cNvPr>
            <p:cNvSpPr txBox="1"/>
            <p:nvPr/>
          </p:nvSpPr>
          <p:spPr>
            <a:xfrm>
              <a:off x="3373529" y="3793915"/>
              <a:ext cx="2091776" cy="553998"/>
            </a:xfrm>
            <a:prstGeom prst="rect">
              <a:avLst/>
            </a:prstGeom>
            <a:noFill/>
          </p:spPr>
          <p:txBody>
            <a:bodyPr wrap="square" lIns="91440" tIns="45720" rIns="91440" bIns="45720" anchor="t">
              <a:spAutoFit/>
            </a:bodyPr>
            <a:lstStyle/>
            <a:p>
              <a:r>
                <a:rPr lang="en-SG" sz="1000">
                  <a:solidFill>
                    <a:schemeClr val="accent6">
                      <a:lumMod val="50000"/>
                    </a:schemeClr>
                  </a:solidFill>
                </a:rPr>
                <a:t>Merge mode = 'ave', absent of this portion indicates default 'concat' is used</a:t>
              </a:r>
            </a:p>
          </p:txBody>
        </p:sp>
      </p:grpSp>
    </p:spTree>
    <p:extLst>
      <p:ext uri="{BB962C8B-B14F-4D97-AF65-F5344CB8AC3E}">
        <p14:creationId xmlns:p14="http://schemas.microsoft.com/office/powerpoint/2010/main" val="405916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236300" y="156649"/>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LSTM (Single layer)</a:t>
            </a:r>
            <a:endParaRPr/>
          </a:p>
        </p:txBody>
      </p:sp>
      <p:graphicFrame>
        <p:nvGraphicFramePr>
          <p:cNvPr id="204" name="Google Shape;204;g15cc17403d5_0_31"/>
          <p:cNvGraphicFramePr/>
          <p:nvPr>
            <p:extLst>
              <p:ext uri="{D42A27DB-BD31-4B8C-83A1-F6EECF244321}">
                <p14:modId xmlns:p14="http://schemas.microsoft.com/office/powerpoint/2010/main" val="3575397791"/>
              </p:ext>
            </p:extLst>
          </p:nvPr>
        </p:nvGraphicFramePr>
        <p:xfrm>
          <a:off x="6789420" y="3131820"/>
          <a:ext cx="1790700" cy="1554410"/>
        </p:xfrm>
        <a:graphic>
          <a:graphicData uri="http://schemas.openxmlformats.org/drawingml/2006/table">
            <a:tbl>
              <a:tblPr>
                <a:noFill/>
              </a:tblPr>
              <a:tblGrid>
                <a:gridCol w="9334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Metric</a:t>
                      </a:r>
                      <a:endParaRPr b="1">
                        <a:solidFill>
                          <a:srgbClr val="080808"/>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Value</a:t>
                      </a:r>
                      <a:endParaRPr b="1">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sym typeface="Open Sans"/>
                        </a:rPr>
                        <a:t>7114.61</a:t>
                      </a:r>
                      <a:endParaRPr sz="1000">
                        <a:solidFill>
                          <a:srgbClr val="080808"/>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RMSE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sym typeface="Open Sans"/>
                        </a:rPr>
                        <a:t>8614.47</a:t>
                      </a:r>
                      <a:endParaRPr sz="1000">
                        <a:solidFill>
                          <a:srgbClr val="080808"/>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MAPE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sym typeface="Open Sans"/>
                        </a:rPr>
                        <a:t>17.16%</a:t>
                      </a:r>
                      <a:endParaRPr sz="1000">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DC276E65-9A83-07A7-2FA3-B24320B7255A}"/>
              </a:ext>
            </a:extLst>
          </p:cNvPr>
          <p:cNvPicPr>
            <a:picLocks noChangeAspect="1"/>
          </p:cNvPicPr>
          <p:nvPr/>
        </p:nvPicPr>
        <p:blipFill>
          <a:blip r:embed="rId3"/>
          <a:stretch>
            <a:fillRect/>
          </a:stretch>
        </p:blipFill>
        <p:spPr>
          <a:xfrm>
            <a:off x="238878" y="1676984"/>
            <a:ext cx="3496994" cy="1786014"/>
          </a:xfrm>
          <a:prstGeom prst="rect">
            <a:avLst/>
          </a:prstGeom>
        </p:spPr>
      </p:pic>
      <p:pic>
        <p:nvPicPr>
          <p:cNvPr id="4" name="Picture 4" descr="Chart, histogram&#10;&#10;Description automatically generated">
            <a:extLst>
              <a:ext uri="{FF2B5EF4-FFF2-40B4-BE49-F238E27FC236}">
                <a16:creationId xmlns:a16="http://schemas.microsoft.com/office/drawing/2014/main" id="{B5C78C80-22D0-619E-A62F-C3617426ADAB}"/>
              </a:ext>
            </a:extLst>
          </p:cNvPr>
          <p:cNvPicPr>
            <a:picLocks noChangeAspect="1"/>
          </p:cNvPicPr>
          <p:nvPr/>
        </p:nvPicPr>
        <p:blipFill>
          <a:blip r:embed="rId4"/>
          <a:stretch>
            <a:fillRect/>
          </a:stretch>
        </p:blipFill>
        <p:spPr>
          <a:xfrm>
            <a:off x="3962400" y="2965744"/>
            <a:ext cx="2743200" cy="1894252"/>
          </a:xfrm>
          <a:prstGeom prst="rect">
            <a:avLst/>
          </a:prstGeom>
        </p:spPr>
      </p:pic>
      <p:sp>
        <p:nvSpPr>
          <p:cNvPr id="5" name="Google Shape;190;g17975decb0d_0_41">
            <a:extLst>
              <a:ext uri="{FF2B5EF4-FFF2-40B4-BE49-F238E27FC236}">
                <a16:creationId xmlns:a16="http://schemas.microsoft.com/office/drawing/2014/main" id="{6DAF05A1-CC1C-0334-162C-E007C0E60973}"/>
              </a:ext>
            </a:extLst>
          </p:cNvPr>
          <p:cNvSpPr txBox="1"/>
          <p:nvPr/>
        </p:nvSpPr>
        <p:spPr>
          <a:xfrm>
            <a:off x="275013" y="3608863"/>
            <a:ext cx="2978400" cy="523200"/>
          </a:xfrm>
          <a:prstGeom prst="rect">
            <a:avLst/>
          </a:prstGeom>
          <a:noFill/>
          <a:ln>
            <a:noFill/>
          </a:ln>
        </p:spPr>
        <p:txBody>
          <a:bodyPr spcFirstLastPara="1" wrap="square" lIns="91425" tIns="91425" rIns="91425" bIns="91425" anchor="t" anchorCtr="0">
            <a:spAutoFit/>
          </a:bodyPr>
          <a:lstStyle/>
          <a:p>
            <a:r>
              <a:rPr lang="en-SG" sz="1100" b="1">
                <a:latin typeface="Open Sans"/>
                <a:ea typeface="Open Sans"/>
                <a:cs typeface="Open Sans"/>
                <a:sym typeface="Open Sans"/>
              </a:rPr>
              <a:t>Method of Forecasting</a:t>
            </a:r>
            <a:r>
              <a:rPr lang="en-SG" sz="1100">
                <a:latin typeface="Open Sans"/>
                <a:ea typeface="Open Sans"/>
                <a:cs typeface="Open Sans"/>
                <a:sym typeface="Open Sans"/>
              </a:rPr>
              <a:t>: </a:t>
            </a:r>
          </a:p>
          <a:p>
            <a:r>
              <a:rPr lang="en-SG" sz="1100">
                <a:ea typeface="Open Sans"/>
                <a:sym typeface="Open Sans"/>
              </a:rPr>
              <a:t>Multi step (single shot)</a:t>
            </a:r>
            <a:endParaRPr/>
          </a:p>
        </p:txBody>
      </p:sp>
      <p:sp>
        <p:nvSpPr>
          <p:cNvPr id="7" name="Google Shape;191;g17975decb0d_0_41">
            <a:extLst>
              <a:ext uri="{FF2B5EF4-FFF2-40B4-BE49-F238E27FC236}">
                <a16:creationId xmlns:a16="http://schemas.microsoft.com/office/drawing/2014/main" id="{D0C90BA9-0262-D7B7-A3F7-560F3E44C989}"/>
              </a:ext>
            </a:extLst>
          </p:cNvPr>
          <p:cNvSpPr txBox="1"/>
          <p:nvPr/>
        </p:nvSpPr>
        <p:spPr>
          <a:xfrm>
            <a:off x="233274" y="948649"/>
            <a:ext cx="3137400" cy="669384"/>
          </a:xfrm>
          <a:prstGeom prst="rect">
            <a:avLst/>
          </a:prstGeom>
          <a:noFill/>
          <a:ln>
            <a:noFill/>
          </a:ln>
        </p:spPr>
        <p:txBody>
          <a:bodyPr spcFirstLastPara="1" wrap="square" lIns="91425" tIns="91425" rIns="91425" bIns="91425" anchor="t" anchorCtr="0">
            <a:spAutoFit/>
          </a:bodyPr>
          <a:lstStyle/>
          <a:p>
            <a:r>
              <a:rPr lang="en-SG" sz="1050">
                <a:ea typeface="Open Sans"/>
              </a:rPr>
              <a:t>Model name: lstm256_pc1_lb48_lag</a:t>
            </a:r>
          </a:p>
          <a:p>
            <a:r>
              <a:rPr lang="en-SG" sz="1050">
                <a:ea typeface="Open Sans"/>
              </a:rPr>
              <a:t>Feature count = 2</a:t>
            </a:r>
            <a:endParaRPr lang="en-US"/>
          </a:p>
          <a:p>
            <a:r>
              <a:rPr lang="en-SG" sz="1050">
                <a:latin typeface="Open Sans"/>
                <a:ea typeface="Open Sans"/>
                <a:cs typeface="Open Sans"/>
                <a:sym typeface="Open Sans"/>
              </a:rPr>
              <a:t>Activation function: tanh</a:t>
            </a:r>
            <a:endParaRPr lang="en-SG" sz="1050">
              <a:latin typeface="Open Sans"/>
              <a:ea typeface="Open Sans"/>
              <a:cs typeface="Open Sans"/>
            </a:endParaRPr>
          </a:p>
        </p:txBody>
      </p:sp>
      <p:pic>
        <p:nvPicPr>
          <p:cNvPr id="3" name="Picture 7" descr="Chart, line chart&#10;&#10;Description automatically generated">
            <a:extLst>
              <a:ext uri="{FF2B5EF4-FFF2-40B4-BE49-F238E27FC236}">
                <a16:creationId xmlns:a16="http://schemas.microsoft.com/office/drawing/2014/main" id="{F55435EA-7561-C046-5FA6-CB44F484D827}"/>
              </a:ext>
            </a:extLst>
          </p:cNvPr>
          <p:cNvPicPr>
            <a:picLocks noChangeAspect="1"/>
          </p:cNvPicPr>
          <p:nvPr/>
        </p:nvPicPr>
        <p:blipFill>
          <a:blip r:embed="rId5"/>
          <a:stretch>
            <a:fillRect/>
          </a:stretch>
        </p:blipFill>
        <p:spPr>
          <a:xfrm>
            <a:off x="3912433" y="308937"/>
            <a:ext cx="5141626" cy="2558166"/>
          </a:xfrm>
          <a:prstGeom prst="rect">
            <a:avLst/>
          </a:prstGeom>
        </p:spPr>
      </p:pic>
    </p:spTree>
    <p:extLst>
      <p:ext uri="{BB962C8B-B14F-4D97-AF65-F5344CB8AC3E}">
        <p14:creationId xmlns:p14="http://schemas.microsoft.com/office/powerpoint/2010/main" val="414641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166920" y="8688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Stacked LSTM</a:t>
            </a:r>
            <a:endParaRPr/>
          </a:p>
        </p:txBody>
      </p:sp>
      <p:graphicFrame>
        <p:nvGraphicFramePr>
          <p:cNvPr id="204" name="Google Shape;204;g15cc17403d5_0_31"/>
          <p:cNvGraphicFramePr/>
          <p:nvPr>
            <p:extLst>
              <p:ext uri="{D42A27DB-BD31-4B8C-83A1-F6EECF244321}">
                <p14:modId xmlns:p14="http://schemas.microsoft.com/office/powerpoint/2010/main" val="1055091592"/>
              </p:ext>
            </p:extLst>
          </p:nvPr>
        </p:nvGraphicFramePr>
        <p:xfrm>
          <a:off x="6972300" y="3131820"/>
          <a:ext cx="1876439" cy="1554410"/>
        </p:xfrm>
        <a:graphic>
          <a:graphicData uri="http://schemas.openxmlformats.org/drawingml/2006/table">
            <a:tbl>
              <a:tblPr>
                <a:noFill/>
              </a:tblPr>
              <a:tblGrid>
                <a:gridCol w="916652">
                  <a:extLst>
                    <a:ext uri="{9D8B030D-6E8A-4147-A177-3AD203B41FA5}">
                      <a16:colId xmlns:a16="http://schemas.microsoft.com/office/drawing/2014/main" val="20000"/>
                    </a:ext>
                  </a:extLst>
                </a:gridCol>
                <a:gridCol w="959787">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Metric</a:t>
                      </a:r>
                      <a:endParaRPr b="1">
                        <a:solidFill>
                          <a:srgbClr val="080808"/>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Value</a:t>
                      </a:r>
                      <a:endParaRPr b="1">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MAE</a:t>
                      </a:r>
                      <a:endParaRPr sz="1000">
                        <a:solidFill>
                          <a:srgbClr val="080808"/>
                        </a:solidFill>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SG" sz="1000">
                          <a:solidFill>
                            <a:srgbClr val="080808"/>
                          </a:solidFill>
                          <a:highlight>
                            <a:srgbClr val="FFFFFF"/>
                          </a:highlight>
                          <a:latin typeface="Open Sans"/>
                          <a:ea typeface="Open Sans"/>
                          <a:cs typeface="Open Sans"/>
                          <a:sym typeface="Open Sans"/>
                        </a:rPr>
                        <a:t>7558.98</a:t>
                      </a: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RMSE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sym typeface="Open Sans"/>
                        </a:rPr>
                        <a:t>9507.52</a:t>
                      </a:r>
                      <a:endParaRPr sz="1000">
                        <a:solidFill>
                          <a:srgbClr val="080808"/>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MAPE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sym typeface="Open Sans"/>
                        </a:rPr>
                        <a:t>16.22%</a:t>
                      </a:r>
                      <a:endParaRPr sz="1000">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CA52B0B4-FC2F-C8AE-7040-AA308C58BAA2}"/>
              </a:ext>
            </a:extLst>
          </p:cNvPr>
          <p:cNvPicPr>
            <a:picLocks noChangeAspect="1"/>
          </p:cNvPicPr>
          <p:nvPr/>
        </p:nvPicPr>
        <p:blipFill>
          <a:blip r:embed="rId3"/>
          <a:stretch>
            <a:fillRect/>
          </a:stretch>
        </p:blipFill>
        <p:spPr>
          <a:xfrm>
            <a:off x="189235" y="1342898"/>
            <a:ext cx="3102996" cy="2450751"/>
          </a:xfrm>
          <a:prstGeom prst="rect">
            <a:avLst/>
          </a:prstGeom>
        </p:spPr>
      </p:pic>
      <p:pic>
        <p:nvPicPr>
          <p:cNvPr id="3" name="Picture 5" descr="Chart, line chart, histogram&#10;&#10;Description automatically generated">
            <a:extLst>
              <a:ext uri="{FF2B5EF4-FFF2-40B4-BE49-F238E27FC236}">
                <a16:creationId xmlns:a16="http://schemas.microsoft.com/office/drawing/2014/main" id="{DF41348E-3029-4DB0-CE4B-0F62FD489579}"/>
              </a:ext>
            </a:extLst>
          </p:cNvPr>
          <p:cNvPicPr>
            <a:picLocks noChangeAspect="1"/>
          </p:cNvPicPr>
          <p:nvPr/>
        </p:nvPicPr>
        <p:blipFill>
          <a:blip r:embed="rId4"/>
          <a:stretch>
            <a:fillRect/>
          </a:stretch>
        </p:blipFill>
        <p:spPr>
          <a:xfrm>
            <a:off x="3924300" y="2977332"/>
            <a:ext cx="2743200" cy="1916797"/>
          </a:xfrm>
          <a:prstGeom prst="rect">
            <a:avLst/>
          </a:prstGeom>
        </p:spPr>
      </p:pic>
      <p:sp>
        <p:nvSpPr>
          <p:cNvPr id="6" name="Google Shape;190;g17975decb0d_0_41">
            <a:extLst>
              <a:ext uri="{FF2B5EF4-FFF2-40B4-BE49-F238E27FC236}">
                <a16:creationId xmlns:a16="http://schemas.microsoft.com/office/drawing/2014/main" id="{A435D730-9267-F006-25FD-4BCBD3A28CBE}"/>
              </a:ext>
            </a:extLst>
          </p:cNvPr>
          <p:cNvSpPr txBox="1"/>
          <p:nvPr/>
        </p:nvSpPr>
        <p:spPr>
          <a:xfrm>
            <a:off x="236913" y="3936523"/>
            <a:ext cx="2978400" cy="523200"/>
          </a:xfrm>
          <a:prstGeom prst="rect">
            <a:avLst/>
          </a:prstGeom>
          <a:noFill/>
          <a:ln>
            <a:noFill/>
          </a:ln>
        </p:spPr>
        <p:txBody>
          <a:bodyPr spcFirstLastPara="1" wrap="square" lIns="91425" tIns="91425" rIns="91425" bIns="91425" anchor="t" anchorCtr="0">
            <a:spAutoFit/>
          </a:bodyPr>
          <a:lstStyle/>
          <a:p>
            <a:r>
              <a:rPr lang="en-SG" sz="1100" b="1">
                <a:latin typeface="Open Sans"/>
                <a:ea typeface="Open Sans"/>
                <a:cs typeface="Open Sans"/>
                <a:sym typeface="Open Sans"/>
              </a:rPr>
              <a:t>Method of Forecasting</a:t>
            </a:r>
            <a:r>
              <a:rPr lang="en-SG" sz="1100">
                <a:latin typeface="Open Sans"/>
                <a:ea typeface="Open Sans"/>
                <a:cs typeface="Open Sans"/>
                <a:sym typeface="Open Sans"/>
              </a:rPr>
              <a:t>: </a:t>
            </a:r>
          </a:p>
          <a:p>
            <a:r>
              <a:rPr lang="en-SG" sz="1100">
                <a:ea typeface="Open Sans"/>
                <a:sym typeface="Open Sans"/>
              </a:rPr>
              <a:t>Multi step (single shot)</a:t>
            </a:r>
            <a:endParaRPr/>
          </a:p>
        </p:txBody>
      </p:sp>
      <p:sp>
        <p:nvSpPr>
          <p:cNvPr id="7" name="Google Shape;191;g17975decb0d_0_41">
            <a:extLst>
              <a:ext uri="{FF2B5EF4-FFF2-40B4-BE49-F238E27FC236}">
                <a16:creationId xmlns:a16="http://schemas.microsoft.com/office/drawing/2014/main" id="{BE4B016B-D503-236B-5D35-72C5F6E84F6D}"/>
              </a:ext>
            </a:extLst>
          </p:cNvPr>
          <p:cNvSpPr txBox="1"/>
          <p:nvPr/>
        </p:nvSpPr>
        <p:spPr>
          <a:xfrm>
            <a:off x="153679" y="728290"/>
            <a:ext cx="3137400" cy="669384"/>
          </a:xfrm>
          <a:prstGeom prst="rect">
            <a:avLst/>
          </a:prstGeom>
          <a:noFill/>
          <a:ln>
            <a:noFill/>
          </a:ln>
        </p:spPr>
        <p:txBody>
          <a:bodyPr spcFirstLastPara="1" wrap="square" lIns="91425" tIns="91425" rIns="91425" bIns="91425" anchor="t" anchorCtr="0">
            <a:spAutoFit/>
          </a:bodyPr>
          <a:lstStyle/>
          <a:p>
            <a:r>
              <a:rPr lang="en-SG" sz="1050" dirty="0">
                <a:ea typeface="Open Sans"/>
              </a:rPr>
              <a:t>Model name: stack_lstm128_64_32_pc2_lb48</a:t>
            </a:r>
          </a:p>
          <a:p>
            <a:r>
              <a:rPr lang="en-SG" sz="1050" dirty="0">
                <a:ea typeface="Open Sans"/>
              </a:rPr>
              <a:t>Feature count = 2</a:t>
            </a:r>
            <a:endParaRPr lang="en-US" dirty="0"/>
          </a:p>
          <a:p>
            <a:r>
              <a:rPr lang="en-SG" sz="1050" dirty="0">
                <a:latin typeface="Open Sans"/>
                <a:ea typeface="Open Sans"/>
                <a:cs typeface="Open Sans"/>
                <a:sym typeface="Open Sans"/>
              </a:rPr>
              <a:t>Activation function: tanh</a:t>
            </a:r>
            <a:endParaRPr lang="en-SG" sz="1050" dirty="0">
              <a:latin typeface="Open Sans"/>
              <a:ea typeface="Open Sans"/>
              <a:cs typeface="Open Sans"/>
            </a:endParaRPr>
          </a:p>
        </p:txBody>
      </p:sp>
      <p:pic>
        <p:nvPicPr>
          <p:cNvPr id="9" name="Picture 9" descr="Chart, line chart&#10;&#10;Description automatically generated">
            <a:extLst>
              <a:ext uri="{FF2B5EF4-FFF2-40B4-BE49-F238E27FC236}">
                <a16:creationId xmlns:a16="http://schemas.microsoft.com/office/drawing/2014/main" id="{6A2E7A9B-FBBE-C366-CE5D-2F5842AE732B}"/>
              </a:ext>
            </a:extLst>
          </p:cNvPr>
          <p:cNvPicPr>
            <a:picLocks noChangeAspect="1"/>
          </p:cNvPicPr>
          <p:nvPr/>
        </p:nvPicPr>
        <p:blipFill>
          <a:blip r:embed="rId5"/>
          <a:stretch>
            <a:fillRect/>
          </a:stretch>
        </p:blipFill>
        <p:spPr>
          <a:xfrm>
            <a:off x="3696949" y="215302"/>
            <a:ext cx="5329003" cy="2651747"/>
          </a:xfrm>
          <a:prstGeom prst="rect">
            <a:avLst/>
          </a:prstGeom>
        </p:spPr>
      </p:pic>
    </p:spTree>
    <p:extLst>
      <p:ext uri="{BB962C8B-B14F-4D97-AF65-F5344CB8AC3E}">
        <p14:creationId xmlns:p14="http://schemas.microsoft.com/office/powerpoint/2010/main" val="2946416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B88E-F60E-C588-9816-C277297AB83C}"/>
              </a:ext>
            </a:extLst>
          </p:cNvPr>
          <p:cNvSpPr>
            <a:spLocks noGrp="1"/>
          </p:cNvSpPr>
          <p:nvPr>
            <p:ph type="title"/>
          </p:nvPr>
        </p:nvSpPr>
        <p:spPr>
          <a:xfrm>
            <a:off x="311700" y="43369"/>
            <a:ext cx="8520600" cy="707400"/>
          </a:xfrm>
        </p:spPr>
        <p:txBody>
          <a:bodyPr>
            <a:normAutofit fontScale="90000"/>
          </a:bodyPr>
          <a:lstStyle/>
          <a:p>
            <a:r>
              <a:rPr lang="en-SG"/>
              <a:t>Bi-directional LSTM</a:t>
            </a:r>
          </a:p>
        </p:txBody>
      </p:sp>
      <p:sp>
        <p:nvSpPr>
          <p:cNvPr id="3" name="Text Placeholder 2">
            <a:extLst>
              <a:ext uri="{FF2B5EF4-FFF2-40B4-BE49-F238E27FC236}">
                <a16:creationId xmlns:a16="http://schemas.microsoft.com/office/drawing/2014/main" id="{EC3B74D3-D838-7480-18B4-8F3821C89836}"/>
              </a:ext>
            </a:extLst>
          </p:cNvPr>
          <p:cNvSpPr>
            <a:spLocks noGrp="1"/>
          </p:cNvSpPr>
          <p:nvPr>
            <p:ph type="body" idx="1"/>
          </p:nvPr>
        </p:nvSpPr>
        <p:spPr>
          <a:xfrm>
            <a:off x="311700" y="750768"/>
            <a:ext cx="8520600" cy="1140519"/>
          </a:xfrm>
        </p:spPr>
        <p:txBody>
          <a:bodyPr>
            <a:normAutofit fontScale="85000" lnSpcReduction="20000"/>
          </a:bodyPr>
          <a:lstStyle/>
          <a:p>
            <a:r>
              <a:rPr lang="en-SG"/>
              <a:t>Bi-directional LSTM is a variant of LSTM where the model learns the input sequence in both the forward and backward direction </a:t>
            </a:r>
          </a:p>
          <a:p>
            <a:r>
              <a:rPr lang="en-SG"/>
              <a:t>This allows preservation of information from the past and the future which potentially add important context to the prediction making process</a:t>
            </a:r>
          </a:p>
        </p:txBody>
      </p:sp>
      <p:pic>
        <p:nvPicPr>
          <p:cNvPr id="5" name="Picture 4">
            <a:extLst>
              <a:ext uri="{FF2B5EF4-FFF2-40B4-BE49-F238E27FC236}">
                <a16:creationId xmlns:a16="http://schemas.microsoft.com/office/drawing/2014/main" id="{264AC5EB-3E28-49A7-1345-396EECFB9ADB}"/>
              </a:ext>
            </a:extLst>
          </p:cNvPr>
          <p:cNvPicPr>
            <a:picLocks noChangeAspect="1"/>
          </p:cNvPicPr>
          <p:nvPr/>
        </p:nvPicPr>
        <p:blipFill>
          <a:blip r:embed="rId3"/>
          <a:stretch>
            <a:fillRect/>
          </a:stretch>
        </p:blipFill>
        <p:spPr>
          <a:xfrm>
            <a:off x="1489841" y="1938107"/>
            <a:ext cx="5488895" cy="2740987"/>
          </a:xfrm>
          <a:prstGeom prst="rect">
            <a:avLst/>
          </a:prstGeom>
        </p:spPr>
      </p:pic>
      <p:sp>
        <p:nvSpPr>
          <p:cNvPr id="6" name="TextBox 5">
            <a:extLst>
              <a:ext uri="{FF2B5EF4-FFF2-40B4-BE49-F238E27FC236}">
                <a16:creationId xmlns:a16="http://schemas.microsoft.com/office/drawing/2014/main" id="{23B53EF3-CFB5-0518-2F78-13824DB7CD0C}"/>
              </a:ext>
            </a:extLst>
          </p:cNvPr>
          <p:cNvSpPr txBox="1"/>
          <p:nvPr/>
        </p:nvSpPr>
        <p:spPr>
          <a:xfrm>
            <a:off x="1489841" y="4653855"/>
            <a:ext cx="6440214" cy="446276"/>
          </a:xfrm>
          <a:prstGeom prst="rect">
            <a:avLst/>
          </a:prstGeom>
          <a:noFill/>
        </p:spPr>
        <p:txBody>
          <a:bodyPr wrap="square" rtlCol="0">
            <a:spAutoFit/>
          </a:bodyPr>
          <a:lstStyle/>
          <a:p>
            <a:r>
              <a:rPr lang="en-SG" sz="900"/>
              <a:t>Source: https://analyticsindiamag.com/complete-guide-to-bidirectional-lstm-with-python-codes/</a:t>
            </a:r>
          </a:p>
          <a:p>
            <a:endParaRPr lang="en-SG"/>
          </a:p>
        </p:txBody>
      </p:sp>
    </p:spTree>
    <p:extLst>
      <p:ext uri="{BB962C8B-B14F-4D97-AF65-F5344CB8AC3E}">
        <p14:creationId xmlns:p14="http://schemas.microsoft.com/office/powerpoint/2010/main" val="369034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Project Timeline</a:t>
            </a:r>
            <a:endParaRPr/>
          </a:p>
        </p:txBody>
      </p:sp>
      <p:sp>
        <p:nvSpPr>
          <p:cNvPr id="85" name="Google Shape;85;p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SzPts val="1800"/>
              <a:buNone/>
            </a:pPr>
            <a:endParaRPr/>
          </a:p>
        </p:txBody>
      </p:sp>
      <p:pic>
        <p:nvPicPr>
          <p:cNvPr id="86" name="Google Shape;86;p6"/>
          <p:cNvPicPr preferRelativeResize="0"/>
          <p:nvPr/>
        </p:nvPicPr>
        <p:blipFill rotWithShape="1">
          <a:blip r:embed="rId3">
            <a:alphaModFix/>
          </a:blip>
          <a:srcRect/>
          <a:stretch/>
        </p:blipFill>
        <p:spPr>
          <a:xfrm>
            <a:off x="-215550" y="-2"/>
            <a:ext cx="9144001" cy="50534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166920" y="8688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SG"/>
              <a:t>Bi-directional LSTM</a:t>
            </a:r>
            <a:endParaRPr/>
          </a:p>
        </p:txBody>
      </p:sp>
      <p:graphicFrame>
        <p:nvGraphicFramePr>
          <p:cNvPr id="204" name="Google Shape;204;g15cc17403d5_0_31"/>
          <p:cNvGraphicFramePr/>
          <p:nvPr>
            <p:extLst>
              <p:ext uri="{D42A27DB-BD31-4B8C-83A1-F6EECF244321}">
                <p14:modId xmlns:p14="http://schemas.microsoft.com/office/powerpoint/2010/main" val="3565597147"/>
              </p:ext>
            </p:extLst>
          </p:nvPr>
        </p:nvGraphicFramePr>
        <p:xfrm>
          <a:off x="7010400" y="3009900"/>
          <a:ext cx="1943098" cy="1554410"/>
        </p:xfrm>
        <a:graphic>
          <a:graphicData uri="http://schemas.openxmlformats.org/drawingml/2006/table">
            <a:tbl>
              <a:tblPr>
                <a:noFill/>
              </a:tblPr>
              <a:tblGrid>
                <a:gridCol w="1038224">
                  <a:extLst>
                    <a:ext uri="{9D8B030D-6E8A-4147-A177-3AD203B41FA5}">
                      <a16:colId xmlns:a16="http://schemas.microsoft.com/office/drawing/2014/main" val="20000"/>
                    </a:ext>
                  </a:extLst>
                </a:gridCol>
                <a:gridCol w="904874">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Metric</a:t>
                      </a:r>
                      <a:endParaRPr b="1">
                        <a:solidFill>
                          <a:srgbClr val="080808"/>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SG" b="1">
                          <a:solidFill>
                            <a:srgbClr val="080808"/>
                          </a:solidFill>
                          <a:latin typeface="Open Sans"/>
                          <a:ea typeface="Open Sans"/>
                          <a:cs typeface="Open Sans"/>
                          <a:sym typeface="Open Sans"/>
                        </a:rPr>
                        <a:t>Value</a:t>
                      </a:r>
                      <a:endParaRPr b="1">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a:lnSpc>
                          <a:spcPct val="114999"/>
                        </a:lnSpc>
                        <a:spcBef>
                          <a:spcPts val="0"/>
                        </a:spcBef>
                        <a:spcAft>
                          <a:spcPts val="0"/>
                        </a:spcAft>
                        <a:buNone/>
                      </a:pPr>
                      <a:r>
                        <a:rPr lang="en-SG" sz="1000" b="0" i="0" u="none" strike="noStrike" noProof="0">
                          <a:solidFill>
                            <a:srgbClr val="080808"/>
                          </a:solidFill>
                        </a:rPr>
                        <a:t>7358.82</a:t>
                      </a:r>
                      <a:endParaRPr>
                        <a:solidFill>
                          <a:srgbClr val="080808"/>
                        </a:solidFill>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RMSE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a:lnSpc>
                          <a:spcPct val="114999"/>
                        </a:lnSpc>
                        <a:spcBef>
                          <a:spcPts val="0"/>
                        </a:spcBef>
                        <a:spcAft>
                          <a:spcPts val="0"/>
                        </a:spcAft>
                        <a:buNone/>
                      </a:pPr>
                      <a:r>
                        <a:rPr lang="en-SG" sz="1000" b="0" i="0" u="none" strike="noStrike" noProof="0">
                          <a:solidFill>
                            <a:srgbClr val="080808"/>
                          </a:solidFill>
                        </a:rPr>
                        <a:t>9061.10</a:t>
                      </a:r>
                      <a:endParaRPr lang="en-SG" sz="1000" b="0" i="0" u="none" strike="noStrike" noProof="0">
                        <a:solidFill>
                          <a:srgbClr val="080808"/>
                        </a:solidFill>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SG" sz="1000">
                          <a:solidFill>
                            <a:srgbClr val="080808"/>
                          </a:solidFill>
                          <a:latin typeface="Open Sans"/>
                          <a:ea typeface="Open Sans"/>
                          <a:cs typeface="Open Sans"/>
                          <a:sym typeface="Open Sans"/>
                        </a:rPr>
                        <a:t>MAPE</a:t>
                      </a:r>
                      <a:endParaRPr sz="1000">
                        <a:solidFill>
                          <a:srgbClr val="080808"/>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SG" sz="1000">
                          <a:solidFill>
                            <a:srgbClr val="080808"/>
                          </a:solidFill>
                          <a:highlight>
                            <a:srgbClr val="FFFFFF"/>
                          </a:highlight>
                          <a:latin typeface="Open Sans"/>
                          <a:ea typeface="Open Sans"/>
                          <a:cs typeface="Open Sans"/>
                        </a:rPr>
                        <a:t>17.37</a:t>
                      </a:r>
                      <a:r>
                        <a:rPr lang="en-SG" sz="1000">
                          <a:solidFill>
                            <a:srgbClr val="080808"/>
                          </a:solidFill>
                          <a:highlight>
                            <a:srgbClr val="FFFFFF"/>
                          </a:highlight>
                          <a:latin typeface="Open Sans"/>
                          <a:ea typeface="Open Sans"/>
                          <a:cs typeface="Open Sans"/>
                          <a:sym typeface="Open Sans"/>
                        </a:rPr>
                        <a:t>%</a:t>
                      </a:r>
                      <a:endParaRPr sz="1000">
                        <a:solidFill>
                          <a:srgbClr val="080808"/>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6" name="Google Shape;190;g17975decb0d_0_41">
            <a:extLst>
              <a:ext uri="{FF2B5EF4-FFF2-40B4-BE49-F238E27FC236}">
                <a16:creationId xmlns:a16="http://schemas.microsoft.com/office/drawing/2014/main" id="{33907294-134E-B1B3-DEB3-213B43FE1D09}"/>
              </a:ext>
            </a:extLst>
          </p:cNvPr>
          <p:cNvSpPr txBox="1"/>
          <p:nvPr/>
        </p:nvSpPr>
        <p:spPr>
          <a:xfrm>
            <a:off x="214053" y="3448843"/>
            <a:ext cx="2978400" cy="523200"/>
          </a:xfrm>
          <a:prstGeom prst="rect">
            <a:avLst/>
          </a:prstGeom>
          <a:noFill/>
          <a:ln>
            <a:noFill/>
          </a:ln>
        </p:spPr>
        <p:txBody>
          <a:bodyPr spcFirstLastPara="1" wrap="square" lIns="91425" tIns="91425" rIns="91425" bIns="91425" anchor="t" anchorCtr="0">
            <a:spAutoFit/>
          </a:bodyPr>
          <a:lstStyle/>
          <a:p>
            <a:r>
              <a:rPr lang="en-SG" sz="1100" b="1">
                <a:latin typeface="Open Sans"/>
                <a:ea typeface="Open Sans"/>
                <a:cs typeface="Open Sans"/>
                <a:sym typeface="Open Sans"/>
              </a:rPr>
              <a:t>Method of Forecasting</a:t>
            </a:r>
            <a:r>
              <a:rPr lang="en-SG" sz="1100">
                <a:latin typeface="Open Sans"/>
                <a:ea typeface="Open Sans"/>
                <a:cs typeface="Open Sans"/>
                <a:sym typeface="Open Sans"/>
              </a:rPr>
              <a:t>: </a:t>
            </a:r>
          </a:p>
          <a:p>
            <a:r>
              <a:rPr lang="en-SG" sz="1100">
                <a:latin typeface="Open Sans"/>
                <a:ea typeface="Open Sans"/>
                <a:cs typeface="Open Sans"/>
                <a:sym typeface="Open Sans"/>
              </a:rPr>
              <a:t>Multi step (single shot)</a:t>
            </a:r>
            <a:endParaRPr sz="1100">
              <a:latin typeface="Open Sans"/>
              <a:ea typeface="Open Sans"/>
              <a:cs typeface="Open Sans"/>
              <a:sym typeface="Open Sans"/>
            </a:endParaRPr>
          </a:p>
        </p:txBody>
      </p:sp>
      <p:sp>
        <p:nvSpPr>
          <p:cNvPr id="7" name="Google Shape;191;g17975decb0d_0_41">
            <a:extLst>
              <a:ext uri="{FF2B5EF4-FFF2-40B4-BE49-F238E27FC236}">
                <a16:creationId xmlns:a16="http://schemas.microsoft.com/office/drawing/2014/main" id="{AB53CD54-5B25-657A-C745-98983F8B0C78}"/>
              </a:ext>
            </a:extLst>
          </p:cNvPr>
          <p:cNvSpPr txBox="1"/>
          <p:nvPr/>
        </p:nvSpPr>
        <p:spPr>
          <a:xfrm>
            <a:off x="198813" y="795112"/>
            <a:ext cx="3426960" cy="830966"/>
          </a:xfrm>
          <a:prstGeom prst="rect">
            <a:avLst/>
          </a:prstGeom>
          <a:noFill/>
          <a:ln>
            <a:noFill/>
          </a:ln>
        </p:spPr>
        <p:txBody>
          <a:bodyPr spcFirstLastPara="1" wrap="square" lIns="91425" tIns="91425" rIns="91425" bIns="91425" anchor="t" anchorCtr="0">
            <a:spAutoFit/>
          </a:bodyPr>
          <a:lstStyle/>
          <a:p>
            <a:r>
              <a:rPr lang="en-SG" sz="1050" dirty="0">
                <a:ea typeface="Open Sans"/>
              </a:rPr>
              <a:t>Model name: bidirectional_lstm128_pc2_lb36_lag_ave</a:t>
            </a:r>
          </a:p>
          <a:p>
            <a:r>
              <a:rPr lang="en-SG" sz="1050" dirty="0">
                <a:ea typeface="Open Sans"/>
              </a:rPr>
              <a:t>Feature count = 3</a:t>
            </a:r>
            <a:endParaRPr lang="en-US" dirty="0"/>
          </a:p>
          <a:p>
            <a:r>
              <a:rPr lang="en-SG" sz="1050" dirty="0">
                <a:latin typeface="Open Sans"/>
                <a:ea typeface="Open Sans"/>
                <a:cs typeface="Open Sans"/>
              </a:rPr>
              <a:t>Merge mode: </a:t>
            </a:r>
            <a:r>
              <a:rPr lang="en-SG" sz="1050" dirty="0" err="1">
                <a:latin typeface="Open Sans"/>
                <a:ea typeface="Open Sans"/>
                <a:cs typeface="Open Sans"/>
              </a:rPr>
              <a:t>ave</a:t>
            </a:r>
            <a:endParaRPr lang="en-SG" sz="1050" dirty="0">
              <a:latin typeface="Open Sans"/>
              <a:ea typeface="Open Sans"/>
              <a:cs typeface="Open Sans"/>
            </a:endParaRPr>
          </a:p>
          <a:p>
            <a:r>
              <a:rPr lang="en-SG" sz="1050" dirty="0">
                <a:latin typeface="Open Sans"/>
                <a:ea typeface="Open Sans"/>
                <a:cs typeface="Open Sans"/>
                <a:sym typeface="Open Sans"/>
              </a:rPr>
              <a:t>Activation function: tanh</a:t>
            </a:r>
            <a:endParaRPr lang="en-SG" sz="1050" dirty="0">
              <a:latin typeface="Open Sans"/>
              <a:ea typeface="Open Sans"/>
              <a:cs typeface="Open Sans"/>
            </a:endParaRPr>
          </a:p>
        </p:txBody>
      </p:sp>
      <p:pic>
        <p:nvPicPr>
          <p:cNvPr id="3" name="Picture 8" descr="Table&#10;&#10;Description automatically generated">
            <a:extLst>
              <a:ext uri="{FF2B5EF4-FFF2-40B4-BE49-F238E27FC236}">
                <a16:creationId xmlns:a16="http://schemas.microsoft.com/office/drawing/2014/main" id="{830B91B7-EBF6-A61B-163D-714C1A771787}"/>
              </a:ext>
            </a:extLst>
          </p:cNvPr>
          <p:cNvPicPr>
            <a:picLocks noChangeAspect="1"/>
          </p:cNvPicPr>
          <p:nvPr/>
        </p:nvPicPr>
        <p:blipFill>
          <a:blip r:embed="rId3"/>
          <a:stretch>
            <a:fillRect/>
          </a:stretch>
        </p:blipFill>
        <p:spPr>
          <a:xfrm>
            <a:off x="213360" y="1625944"/>
            <a:ext cx="3086100" cy="1708733"/>
          </a:xfrm>
          <a:prstGeom prst="rect">
            <a:avLst/>
          </a:prstGeom>
        </p:spPr>
      </p:pic>
      <p:pic>
        <p:nvPicPr>
          <p:cNvPr id="9" name="Picture 9" descr="Chart, histogram&#10;&#10;Description automatically generated">
            <a:extLst>
              <a:ext uri="{FF2B5EF4-FFF2-40B4-BE49-F238E27FC236}">
                <a16:creationId xmlns:a16="http://schemas.microsoft.com/office/drawing/2014/main" id="{F45E306D-7C24-725B-A11C-1469F26C618D}"/>
              </a:ext>
            </a:extLst>
          </p:cNvPr>
          <p:cNvPicPr>
            <a:picLocks noChangeAspect="1"/>
          </p:cNvPicPr>
          <p:nvPr/>
        </p:nvPicPr>
        <p:blipFill>
          <a:blip r:embed="rId4"/>
          <a:stretch>
            <a:fillRect/>
          </a:stretch>
        </p:blipFill>
        <p:spPr>
          <a:xfrm>
            <a:off x="4069080" y="2784321"/>
            <a:ext cx="2743200" cy="1937059"/>
          </a:xfrm>
          <a:prstGeom prst="rect">
            <a:avLst/>
          </a:prstGeom>
        </p:spPr>
      </p:pic>
      <p:pic>
        <p:nvPicPr>
          <p:cNvPr id="2" name="Picture 3" descr="Chart, line chart&#10;&#10;Description automatically generated">
            <a:extLst>
              <a:ext uri="{FF2B5EF4-FFF2-40B4-BE49-F238E27FC236}">
                <a16:creationId xmlns:a16="http://schemas.microsoft.com/office/drawing/2014/main" id="{40507691-8C5D-BA47-6F40-93EE0CF9CCE5}"/>
              </a:ext>
            </a:extLst>
          </p:cNvPr>
          <p:cNvPicPr>
            <a:picLocks noChangeAspect="1"/>
          </p:cNvPicPr>
          <p:nvPr/>
        </p:nvPicPr>
        <p:blipFill>
          <a:blip r:embed="rId5"/>
          <a:stretch>
            <a:fillRect/>
          </a:stretch>
        </p:blipFill>
        <p:spPr>
          <a:xfrm>
            <a:off x="3703320" y="153239"/>
            <a:ext cx="5257800" cy="2627221"/>
          </a:xfrm>
          <a:prstGeom prst="rect">
            <a:avLst/>
          </a:prstGeom>
        </p:spPr>
      </p:pic>
    </p:spTree>
    <p:extLst>
      <p:ext uri="{BB962C8B-B14F-4D97-AF65-F5344CB8AC3E}">
        <p14:creationId xmlns:p14="http://schemas.microsoft.com/office/powerpoint/2010/main" val="206107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r>
              <a:rPr lang="en-SG"/>
              <a:t>Model Comparison (Multivariate)</a:t>
            </a:r>
          </a:p>
        </p:txBody>
      </p:sp>
      <p:graphicFrame>
        <p:nvGraphicFramePr>
          <p:cNvPr id="2" name="Google Shape;204;gff31e0ca08_0_33">
            <a:extLst>
              <a:ext uri="{FF2B5EF4-FFF2-40B4-BE49-F238E27FC236}">
                <a16:creationId xmlns:a16="http://schemas.microsoft.com/office/drawing/2014/main" id="{F1E3E69D-8C22-660A-248A-31561F49922A}"/>
              </a:ext>
            </a:extLst>
          </p:cNvPr>
          <p:cNvGraphicFramePr/>
          <p:nvPr>
            <p:extLst>
              <p:ext uri="{D42A27DB-BD31-4B8C-83A1-F6EECF244321}">
                <p14:modId xmlns:p14="http://schemas.microsoft.com/office/powerpoint/2010/main" val="426920134"/>
              </p:ext>
            </p:extLst>
          </p:nvPr>
        </p:nvGraphicFramePr>
        <p:xfrm>
          <a:off x="311700" y="1152425"/>
          <a:ext cx="8630120" cy="3721385"/>
        </p:xfrm>
        <a:graphic>
          <a:graphicData uri="http://schemas.openxmlformats.org/drawingml/2006/table">
            <a:tbl>
              <a:tblPr>
                <a:noFill/>
                <a:tableStyleId>{712546EA-7269-4FE9-B8DC-CE104B6301CD}</a:tableStyleId>
              </a:tblPr>
              <a:tblGrid>
                <a:gridCol w="1459852">
                  <a:extLst>
                    <a:ext uri="{9D8B030D-6E8A-4147-A177-3AD203B41FA5}">
                      <a16:colId xmlns:a16="http://schemas.microsoft.com/office/drawing/2014/main" val="20000"/>
                    </a:ext>
                  </a:extLst>
                </a:gridCol>
                <a:gridCol w="1792567">
                  <a:extLst>
                    <a:ext uri="{9D8B030D-6E8A-4147-A177-3AD203B41FA5}">
                      <a16:colId xmlns:a16="http://schemas.microsoft.com/office/drawing/2014/main" val="20001"/>
                    </a:ext>
                  </a:extLst>
                </a:gridCol>
                <a:gridCol w="1792567">
                  <a:extLst>
                    <a:ext uri="{9D8B030D-6E8A-4147-A177-3AD203B41FA5}">
                      <a16:colId xmlns:a16="http://schemas.microsoft.com/office/drawing/2014/main" val="4168467451"/>
                    </a:ext>
                  </a:extLst>
                </a:gridCol>
                <a:gridCol w="1792567">
                  <a:extLst>
                    <a:ext uri="{9D8B030D-6E8A-4147-A177-3AD203B41FA5}">
                      <a16:colId xmlns:a16="http://schemas.microsoft.com/office/drawing/2014/main" val="2380196000"/>
                    </a:ext>
                  </a:extLst>
                </a:gridCol>
                <a:gridCol w="1792567">
                  <a:extLst>
                    <a:ext uri="{9D8B030D-6E8A-4147-A177-3AD203B41FA5}">
                      <a16:colId xmlns:a16="http://schemas.microsoft.com/office/drawing/2014/main" val="4065849714"/>
                    </a:ext>
                  </a:extLst>
                </a:gridCol>
              </a:tblGrid>
              <a:tr h="385430">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tc>
                <a:tc gridSpan="4">
                  <a:txBody>
                    <a:bodyPr/>
                    <a:lstStyle/>
                    <a:p>
                      <a:pPr marL="0" marR="0" lvl="0" indent="0" algn="ctr"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Models</a:t>
                      </a: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048819175"/>
                  </a:ext>
                </a:extLst>
              </a:tr>
              <a:tr h="847575">
                <a:tc>
                  <a:txBody>
                    <a:bodyPr/>
                    <a:lstStyle/>
                    <a:p>
                      <a:pPr marL="0" marR="0" lvl="0" indent="0" algn="ctr" rtl="0">
                        <a:lnSpc>
                          <a:spcPct val="100000"/>
                        </a:lnSpc>
                        <a:spcBef>
                          <a:spcPts val="0"/>
                        </a:spcBef>
                        <a:spcAft>
                          <a:spcPts val="0"/>
                        </a:spcAft>
                        <a:buClr>
                          <a:srgbClr val="000000"/>
                        </a:buClr>
                        <a:buSzPts val="1400"/>
                        <a:buFont typeface="Arial"/>
                        <a:buNone/>
                      </a:pPr>
                      <a:r>
                        <a:rPr lang="en-SG" sz="1200" b="1" u="none" strike="noStrike" cap="none">
                          <a:latin typeface="Open Sans"/>
                          <a:ea typeface="Open Sans"/>
                          <a:cs typeface="Open Sans"/>
                          <a:sym typeface="Open Sans"/>
                        </a:rPr>
                        <a:t>Metric</a:t>
                      </a:r>
                      <a:endParaRPr sz="1200" b="1" u="none" strike="noStrike" cap="none">
                        <a:latin typeface="Open Sans"/>
                        <a:ea typeface="Open Sans"/>
                        <a:cs typeface="Open Sans"/>
                        <a:sym typeface="Open Sans"/>
                      </a:endParaRPr>
                    </a:p>
                  </a:txBody>
                  <a:tcPr marL="91425" marR="91425" marT="91425" marB="91425" anchor="ctr">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Open Sans"/>
                        </a:rPr>
                        <a:t>VARMA</a:t>
                      </a: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Arial"/>
                        </a:rPr>
                        <a:t>Single-Layer LSTM</a:t>
                      </a:r>
                      <a:endParaRPr lang="en-SG"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1200" b="1" i="0" u="none" strike="noStrike" cap="none">
                          <a:solidFill>
                            <a:srgbClr val="000000"/>
                          </a:solidFill>
                          <a:latin typeface="Open Sans"/>
                          <a:ea typeface="Open Sans"/>
                          <a:cs typeface="Open Sans"/>
                          <a:sym typeface="Arial"/>
                        </a:rPr>
                        <a:t>Stacked LSTM</a:t>
                      </a: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1200" b="1" i="0" u="none" strike="noStrike" cap="none">
                          <a:solidFill>
                            <a:srgbClr val="000000"/>
                          </a:solidFill>
                          <a:latin typeface="Open Sans"/>
                          <a:ea typeface="Open Sans"/>
                          <a:cs typeface="Open Sans"/>
                          <a:sym typeface="Arial"/>
                        </a:rPr>
                        <a:t>Bi-directional</a:t>
                      </a:r>
                      <a:r>
                        <a:rPr lang="en-SG" sz="1200" b="1" i="0" u="none" strike="noStrike" cap="none">
                          <a:solidFill>
                            <a:srgbClr val="000000"/>
                          </a:solidFill>
                          <a:latin typeface="Open Sans"/>
                          <a:ea typeface="Open Sans"/>
                          <a:cs typeface="Open Sans"/>
                          <a:sym typeface="Open Sans"/>
                        </a:rPr>
                        <a:t> LSTM</a:t>
                      </a: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extLst>
                  <a:ext uri="{0D108BD9-81ED-4DB2-BD59-A6C34878D82A}">
                    <a16:rowId xmlns:a16="http://schemas.microsoft.com/office/drawing/2014/main" val="10000"/>
                  </a:ext>
                </a:extLst>
              </a:tr>
              <a:tr h="815025">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MAE</a:t>
                      </a:r>
                      <a:endParaRPr sz="12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b="0" i="0" u="none" strike="noStrike" cap="none">
                          <a:solidFill>
                            <a:srgbClr val="000000"/>
                          </a:solidFill>
                          <a:latin typeface="Open Sans"/>
                          <a:ea typeface="Open Sans"/>
                          <a:cs typeface="Open Sans"/>
                          <a:sym typeface="Open Sans"/>
                        </a:rPr>
                        <a:t>5655.44</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a:latin typeface="Open Sans"/>
                          <a:ea typeface="Open Sans"/>
                          <a:cs typeface="Open Sans"/>
                        </a:rPr>
                        <a:t>7114.61</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rPr>
                        <a:t>7558.98</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SG" sz="1200" b="0" i="0" u="none" strike="noStrike" noProof="0">
                          <a:solidFill>
                            <a:srgbClr val="080808"/>
                          </a:solidFill>
                          <a:latin typeface="Arial"/>
                        </a:rPr>
                        <a:t>7358.82</a:t>
                      </a:r>
                      <a:endParaRPr lang="en-U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15025">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RMSE</a:t>
                      </a:r>
                      <a:endParaRPr sz="12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b="0" i="0" u="none" strike="noStrike" cap="none">
                          <a:solidFill>
                            <a:srgbClr val="000000"/>
                          </a:solidFill>
                          <a:latin typeface="Open Sans"/>
                          <a:ea typeface="Open Sans"/>
                          <a:cs typeface="Open Sans"/>
                          <a:sym typeface="Open Sans"/>
                        </a:rPr>
                        <a:t>4125.50</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a:latin typeface="Open Sans"/>
                          <a:ea typeface="Open Sans"/>
                          <a:cs typeface="Open Sans"/>
                        </a:rPr>
                        <a:t>8614.47</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SG" sz="1200">
                          <a:latin typeface="Open Sans"/>
                          <a:ea typeface="Open Sans"/>
                          <a:cs typeface="Open Sans"/>
                        </a:rPr>
                        <a:t>9507.52</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a:lnSpc>
                          <a:spcPct val="114999"/>
                        </a:lnSpc>
                        <a:spcBef>
                          <a:spcPts val="0"/>
                        </a:spcBef>
                        <a:spcAft>
                          <a:spcPts val="0"/>
                        </a:spcAft>
                        <a:buNone/>
                      </a:pPr>
                      <a:r>
                        <a:rPr lang="en-SG" sz="1200" b="0" i="0" u="none" strike="noStrike" noProof="0">
                          <a:solidFill>
                            <a:srgbClr val="080808"/>
                          </a:solidFill>
                        </a:rPr>
                        <a:t>9061.10</a:t>
                      </a:r>
                      <a:endParaRPr>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7550">
                <a:tc>
                  <a:txBody>
                    <a:bodyPr/>
                    <a:lstStyle/>
                    <a:p>
                      <a:pPr marL="0" marR="0" lvl="0" indent="0" algn="ctr" rtl="0">
                        <a:lnSpc>
                          <a:spcPct val="100000"/>
                        </a:lnSpc>
                        <a:spcBef>
                          <a:spcPts val="0"/>
                        </a:spcBef>
                        <a:spcAft>
                          <a:spcPts val="0"/>
                        </a:spcAft>
                        <a:buClr>
                          <a:srgbClr val="000000"/>
                        </a:buClr>
                        <a:buSzPts val="1200"/>
                        <a:buFont typeface="Arial"/>
                        <a:buNone/>
                      </a:pPr>
                      <a:r>
                        <a:rPr lang="en-SG" sz="1200" u="none" strike="noStrike" cap="none">
                          <a:latin typeface="Open Sans"/>
                          <a:ea typeface="Open Sans"/>
                          <a:cs typeface="Open Sans"/>
                          <a:sym typeface="Open Sans"/>
                        </a:rPr>
                        <a:t>MAPE</a:t>
                      </a:r>
                      <a:endParaRPr sz="12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1200" b="0" i="0" u="none" strike="noStrike" cap="none">
                          <a:solidFill>
                            <a:srgbClr val="000000"/>
                          </a:solidFill>
                          <a:latin typeface="Open Sans"/>
                          <a:ea typeface="Open Sans"/>
                          <a:cs typeface="Open Sans"/>
                          <a:sym typeface="Open Sans"/>
                        </a:rPr>
                        <a:t>9.26%</a:t>
                      </a:r>
                      <a:endParaRPr sz="12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SG" sz="1200">
                          <a:latin typeface="Open Sans"/>
                          <a:ea typeface="Open Sans"/>
                          <a:cs typeface="Open Sans"/>
                        </a:rPr>
                        <a:t>17.16%</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1200">
                          <a:latin typeface="Open Sans"/>
                          <a:ea typeface="Open Sans"/>
                          <a:cs typeface="Open Sans"/>
                        </a:rPr>
                        <a:t>16.22</a:t>
                      </a:r>
                      <a:r>
                        <a:rPr lang="en-SG" sz="1200">
                          <a:latin typeface="Open Sans"/>
                          <a:ea typeface="Open Sans"/>
                          <a:cs typeface="Open Sans"/>
                          <a:sym typeface="Open Sans"/>
                        </a:rPr>
                        <a:t>%</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1200">
                          <a:latin typeface="Open Sans"/>
                          <a:ea typeface="Open Sans"/>
                          <a:cs typeface="Open Sans"/>
                        </a:rPr>
                        <a:t>17.37</a:t>
                      </a:r>
                      <a:r>
                        <a:rPr lang="en-SG" sz="1200">
                          <a:latin typeface="Open Sans"/>
                          <a:ea typeface="Open Sans"/>
                          <a:cs typeface="Open Sans"/>
                          <a:sym typeface="Open Sans"/>
                        </a:rPr>
                        <a:t>%</a:t>
                      </a:r>
                      <a:endParaRPr sz="12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5456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r>
              <a:rPr lang="en-SG" dirty="0"/>
              <a:t>Model Comparison (All)</a:t>
            </a:r>
          </a:p>
        </p:txBody>
      </p:sp>
      <p:graphicFrame>
        <p:nvGraphicFramePr>
          <p:cNvPr id="2" name="Google Shape;204;gff31e0ca08_0_33">
            <a:extLst>
              <a:ext uri="{FF2B5EF4-FFF2-40B4-BE49-F238E27FC236}">
                <a16:creationId xmlns:a16="http://schemas.microsoft.com/office/drawing/2014/main" id="{F1E3E69D-8C22-660A-248A-31561F49922A}"/>
              </a:ext>
            </a:extLst>
          </p:cNvPr>
          <p:cNvGraphicFramePr/>
          <p:nvPr>
            <p:extLst>
              <p:ext uri="{D42A27DB-BD31-4B8C-83A1-F6EECF244321}">
                <p14:modId xmlns:p14="http://schemas.microsoft.com/office/powerpoint/2010/main" val="2609640414"/>
              </p:ext>
            </p:extLst>
          </p:nvPr>
        </p:nvGraphicFramePr>
        <p:xfrm>
          <a:off x="90039" y="1152425"/>
          <a:ext cx="8963922" cy="3715847"/>
        </p:xfrm>
        <a:graphic>
          <a:graphicData uri="http://schemas.openxmlformats.org/drawingml/2006/table">
            <a:tbl>
              <a:tblPr>
                <a:noFill/>
                <a:tableStyleId>{712546EA-7269-4FE9-B8DC-CE104B6301CD}</a:tableStyleId>
              </a:tblPr>
              <a:tblGrid>
                <a:gridCol w="528444">
                  <a:extLst>
                    <a:ext uri="{9D8B030D-6E8A-4147-A177-3AD203B41FA5}">
                      <a16:colId xmlns:a16="http://schemas.microsoft.com/office/drawing/2014/main" val="20000"/>
                    </a:ext>
                  </a:extLst>
                </a:gridCol>
                <a:gridCol w="648883">
                  <a:extLst>
                    <a:ext uri="{9D8B030D-6E8A-4147-A177-3AD203B41FA5}">
                      <a16:colId xmlns:a16="http://schemas.microsoft.com/office/drawing/2014/main" val="2164140895"/>
                    </a:ext>
                  </a:extLst>
                </a:gridCol>
                <a:gridCol w="648883">
                  <a:extLst>
                    <a:ext uri="{9D8B030D-6E8A-4147-A177-3AD203B41FA5}">
                      <a16:colId xmlns:a16="http://schemas.microsoft.com/office/drawing/2014/main" val="872988580"/>
                    </a:ext>
                  </a:extLst>
                </a:gridCol>
                <a:gridCol w="648883">
                  <a:extLst>
                    <a:ext uri="{9D8B030D-6E8A-4147-A177-3AD203B41FA5}">
                      <a16:colId xmlns:a16="http://schemas.microsoft.com/office/drawing/2014/main" val="2481293065"/>
                    </a:ext>
                  </a:extLst>
                </a:gridCol>
                <a:gridCol w="648883">
                  <a:extLst>
                    <a:ext uri="{9D8B030D-6E8A-4147-A177-3AD203B41FA5}">
                      <a16:colId xmlns:a16="http://schemas.microsoft.com/office/drawing/2014/main" val="3402583901"/>
                    </a:ext>
                  </a:extLst>
                </a:gridCol>
                <a:gridCol w="648883">
                  <a:extLst>
                    <a:ext uri="{9D8B030D-6E8A-4147-A177-3AD203B41FA5}">
                      <a16:colId xmlns:a16="http://schemas.microsoft.com/office/drawing/2014/main" val="746226026"/>
                    </a:ext>
                  </a:extLst>
                </a:gridCol>
                <a:gridCol w="648883">
                  <a:extLst>
                    <a:ext uri="{9D8B030D-6E8A-4147-A177-3AD203B41FA5}">
                      <a16:colId xmlns:a16="http://schemas.microsoft.com/office/drawing/2014/main" val="1413948701"/>
                    </a:ext>
                  </a:extLst>
                </a:gridCol>
                <a:gridCol w="648883">
                  <a:extLst>
                    <a:ext uri="{9D8B030D-6E8A-4147-A177-3AD203B41FA5}">
                      <a16:colId xmlns:a16="http://schemas.microsoft.com/office/drawing/2014/main" val="2399180444"/>
                    </a:ext>
                  </a:extLst>
                </a:gridCol>
                <a:gridCol w="613616">
                  <a:extLst>
                    <a:ext uri="{9D8B030D-6E8A-4147-A177-3AD203B41FA5}">
                      <a16:colId xmlns:a16="http://schemas.microsoft.com/office/drawing/2014/main" val="1018595583"/>
                    </a:ext>
                  </a:extLst>
                </a:gridCol>
                <a:gridCol w="684149">
                  <a:extLst>
                    <a:ext uri="{9D8B030D-6E8A-4147-A177-3AD203B41FA5}">
                      <a16:colId xmlns:a16="http://schemas.microsoft.com/office/drawing/2014/main" val="970664256"/>
                    </a:ext>
                  </a:extLst>
                </a:gridCol>
                <a:gridCol w="648883">
                  <a:extLst>
                    <a:ext uri="{9D8B030D-6E8A-4147-A177-3AD203B41FA5}">
                      <a16:colId xmlns:a16="http://schemas.microsoft.com/office/drawing/2014/main" val="20001"/>
                    </a:ext>
                  </a:extLst>
                </a:gridCol>
                <a:gridCol w="648883">
                  <a:extLst>
                    <a:ext uri="{9D8B030D-6E8A-4147-A177-3AD203B41FA5}">
                      <a16:colId xmlns:a16="http://schemas.microsoft.com/office/drawing/2014/main" val="4168467451"/>
                    </a:ext>
                  </a:extLst>
                </a:gridCol>
                <a:gridCol w="648883">
                  <a:extLst>
                    <a:ext uri="{9D8B030D-6E8A-4147-A177-3AD203B41FA5}">
                      <a16:colId xmlns:a16="http://schemas.microsoft.com/office/drawing/2014/main" val="2380196000"/>
                    </a:ext>
                  </a:extLst>
                </a:gridCol>
                <a:gridCol w="648883">
                  <a:extLst>
                    <a:ext uri="{9D8B030D-6E8A-4147-A177-3AD203B41FA5}">
                      <a16:colId xmlns:a16="http://schemas.microsoft.com/office/drawing/2014/main" val="4065849714"/>
                    </a:ext>
                  </a:extLst>
                </a:gridCol>
              </a:tblGrid>
              <a:tr h="352316">
                <a:tc>
                  <a:txBody>
                    <a:bodyPr/>
                    <a:lstStyle/>
                    <a:p>
                      <a:pPr marL="0" marR="0" lvl="0" indent="0" algn="ctr" rtl="0">
                        <a:lnSpc>
                          <a:spcPct val="100000"/>
                        </a:lnSpc>
                        <a:spcBef>
                          <a:spcPts val="0"/>
                        </a:spcBef>
                        <a:spcAft>
                          <a:spcPts val="0"/>
                        </a:spcAft>
                        <a:buClr>
                          <a:srgbClr val="000000"/>
                        </a:buClr>
                        <a:buSzPts val="1400"/>
                        <a:buFont typeface="Arial"/>
                        <a:buNone/>
                      </a:pPr>
                      <a:endParaRPr sz="900" b="1" u="none" strike="noStrike" cap="none">
                        <a:latin typeface="Open Sans"/>
                        <a:ea typeface="Open Sans"/>
                        <a:cs typeface="Open Sans"/>
                        <a:sym typeface="Open Sans"/>
                      </a:endParaRPr>
                    </a:p>
                  </a:txBody>
                  <a:tcPr marL="91425" marR="91425" marT="91425" marB="91425" anchor="ctr"/>
                </a:tc>
                <a:tc gridSpan="13">
                  <a:txBody>
                    <a:bodyPr/>
                    <a:lstStyle/>
                    <a:p>
                      <a:pPr marL="0" marR="0" lvl="0" indent="0" algn="ctr" rtl="0">
                        <a:lnSpc>
                          <a:spcPct val="100000"/>
                        </a:lnSpc>
                        <a:spcBef>
                          <a:spcPts val="0"/>
                        </a:spcBef>
                        <a:spcAft>
                          <a:spcPts val="0"/>
                        </a:spcAft>
                        <a:buClr>
                          <a:srgbClr val="000000"/>
                        </a:buClr>
                        <a:buSzPts val="1400"/>
                        <a:buFont typeface="Arial"/>
                        <a:buNone/>
                      </a:pPr>
                      <a:r>
                        <a:rPr lang="en-SG" sz="900" b="1" u="none" strike="noStrike" cap="none">
                          <a:latin typeface="Open Sans"/>
                          <a:ea typeface="Open Sans"/>
                          <a:cs typeface="Open Sans"/>
                          <a:sym typeface="Open Sans"/>
                        </a:rPr>
                        <a:t>Models</a:t>
                      </a:r>
                      <a:endParaRPr sz="9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r>
                        <a:rPr lang="en-SG" sz="1400" b="1" u="none" strike="noStrike" cap="none">
                          <a:latin typeface="Open Sans"/>
                          <a:ea typeface="Open Sans"/>
                          <a:cs typeface="Open Sans"/>
                          <a:sym typeface="Open Sans"/>
                        </a:rPr>
                        <a:t>Models</a:t>
                      </a: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solidFill>
                      <a:schemeClr val="accent3"/>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Open Sans"/>
                        <a:ea typeface="Open Sans"/>
                        <a:cs typeface="Open Sans"/>
                        <a:sym typeface="Open Sans"/>
                      </a:endParaRPr>
                    </a:p>
                  </a:txBody>
                  <a:tcPr marL="91425" marR="91425" marT="91425" marB="91425" anchor="ctr">
                    <a:lnB w="9525" cap="flat" cmpd="sng" algn="ctr">
                      <a:solidFill>
                        <a:srgbClr val="9E9E9E"/>
                      </a:solidFill>
                      <a:prstDash val="solid"/>
                      <a:round/>
                      <a:headEnd type="none" w="sm" len="sm"/>
                      <a:tailEnd type="none" w="sm" len="sm"/>
                    </a:lnB>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048819175"/>
                  </a:ext>
                </a:extLst>
              </a:tr>
              <a:tr h="292517">
                <a:tc>
                  <a:txBody>
                    <a:bodyPr/>
                    <a:lstStyle/>
                    <a:p>
                      <a:pPr marL="0" marR="0" lvl="0" indent="0" algn="ctr" rtl="0">
                        <a:lnSpc>
                          <a:spcPct val="100000"/>
                        </a:lnSpc>
                        <a:spcBef>
                          <a:spcPts val="0"/>
                        </a:spcBef>
                        <a:spcAft>
                          <a:spcPts val="0"/>
                        </a:spcAft>
                        <a:buClr>
                          <a:srgbClr val="000000"/>
                        </a:buClr>
                        <a:buSzPts val="1400"/>
                        <a:buFont typeface="Arial"/>
                        <a:buNone/>
                      </a:pPr>
                      <a:endParaRPr sz="800" b="1" u="none" strike="noStrike" cap="none">
                        <a:latin typeface="Open Sans"/>
                        <a:ea typeface="Open Sans"/>
                        <a:cs typeface="Open Sans"/>
                        <a:sym typeface="Open Sans"/>
                      </a:endParaRPr>
                    </a:p>
                  </a:txBody>
                  <a:tcPr marL="91425" marR="91425" marT="91425" marB="91425" anchor="ctr">
                    <a:solidFill>
                      <a:schemeClr val="accent2">
                        <a:lumMod val="40000"/>
                        <a:lumOff val="60000"/>
                      </a:schemeClr>
                    </a:solidFill>
                  </a:tcPr>
                </a:tc>
                <a:tc gridSpan="9">
                  <a:txBody>
                    <a:bodyPr/>
                    <a:lstStyle/>
                    <a:p>
                      <a:pPr marL="0" marR="0" lvl="0" indent="0" algn="ctr" rtl="0">
                        <a:lnSpc>
                          <a:spcPct val="100000"/>
                        </a:lnSpc>
                        <a:spcBef>
                          <a:spcPts val="0"/>
                        </a:spcBef>
                        <a:spcAft>
                          <a:spcPts val="0"/>
                        </a:spcAft>
                        <a:buClr>
                          <a:srgbClr val="000000"/>
                        </a:buClr>
                        <a:buSzPts val="1400"/>
                        <a:buFont typeface="Arial"/>
                        <a:buNone/>
                      </a:pPr>
                      <a:r>
                        <a:rPr lang="en-SG" sz="800" b="1" u="none" strike="noStrike" cap="none" dirty="0">
                          <a:latin typeface="Open Sans"/>
                          <a:ea typeface="Open Sans"/>
                          <a:cs typeface="Open Sans"/>
                          <a:sym typeface="Open Sans"/>
                        </a:rPr>
                        <a:t>Univariate</a:t>
                      </a:r>
                      <a:endParaRPr sz="800" b="1" u="none" strike="noStrike" cap="none" dirty="0">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75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lang="en-SG" sz="1200" b="1" i="0" u="none" strike="noStrike" cap="none">
                        <a:solidFill>
                          <a:srgbClr val="000000"/>
                        </a:solidFill>
                        <a:latin typeface="Open Sans"/>
                        <a:ea typeface="Open Sans"/>
                        <a:cs typeface="Open Sans"/>
                        <a:sym typeface="Open Sans"/>
                      </a:endParaRP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lang="en-SG" sz="1200" b="1" i="0" u="none" strike="noStrike" cap="none">
                        <a:solidFill>
                          <a:srgbClr val="000000"/>
                        </a:solidFill>
                        <a:latin typeface="Open Sans"/>
                        <a:ea typeface="Open Sans"/>
                        <a:cs typeface="Open Sans"/>
                        <a:sym typeface="Open Sans"/>
                      </a:endParaRP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lang="en-SG" sz="1200" b="1" i="0" u="none" strike="noStrike" cap="none">
                        <a:solidFill>
                          <a:srgbClr val="000000"/>
                        </a:solidFill>
                        <a:latin typeface="Open Sans"/>
                        <a:ea typeface="Open Sans"/>
                        <a:cs typeface="Open Sans"/>
                        <a:sym typeface="Open Sans"/>
                      </a:endParaRP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None/>
                      </a:pP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None/>
                      </a:pPr>
                      <a:endParaRPr sz="12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dirty="0">
                          <a:solidFill>
                            <a:srgbClr val="000000"/>
                          </a:solidFill>
                          <a:latin typeface="Open Sans"/>
                          <a:ea typeface="Open Sans"/>
                          <a:cs typeface="Open Sans"/>
                          <a:sym typeface="Open Sans"/>
                        </a:rPr>
                        <a:t>Multivariate</a:t>
                      </a: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75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lang="en-SG"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Clr>
                          <a:srgbClr val="000000"/>
                        </a:buClr>
                        <a:buSzPts val="1400"/>
                        <a:buFont typeface="Arial"/>
                        <a:buNone/>
                      </a:pP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hMerge="1">
                  <a:txBody>
                    <a:bodyPr/>
                    <a:lstStyle/>
                    <a:p>
                      <a:pPr marL="0" marR="0" lvl="0" indent="0" algn="ctr" rtl="0">
                        <a:lnSpc>
                          <a:spcPct val="100000"/>
                        </a:lnSpc>
                        <a:spcBef>
                          <a:spcPts val="0"/>
                        </a:spcBef>
                        <a:spcAft>
                          <a:spcPts val="0"/>
                        </a:spcAft>
                        <a:buNone/>
                      </a:pPr>
                      <a:endParaRPr sz="12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extLst>
                  <a:ext uri="{0D108BD9-81ED-4DB2-BD59-A6C34878D82A}">
                    <a16:rowId xmlns:a16="http://schemas.microsoft.com/office/drawing/2014/main" val="1702475644"/>
                  </a:ext>
                </a:extLst>
              </a:tr>
              <a:tr h="794021">
                <a:tc>
                  <a:txBody>
                    <a:bodyPr/>
                    <a:lstStyle/>
                    <a:p>
                      <a:pPr marL="0" marR="0" lvl="0" indent="0" algn="ctr" rtl="0">
                        <a:lnSpc>
                          <a:spcPct val="100000"/>
                        </a:lnSpc>
                        <a:spcBef>
                          <a:spcPts val="0"/>
                        </a:spcBef>
                        <a:spcAft>
                          <a:spcPts val="0"/>
                        </a:spcAft>
                        <a:buClr>
                          <a:srgbClr val="000000"/>
                        </a:buClr>
                        <a:buSzPts val="1400"/>
                        <a:buFont typeface="Arial"/>
                        <a:buNone/>
                      </a:pPr>
                      <a:r>
                        <a:rPr lang="en-SG" sz="800" b="1" u="none" strike="noStrike" cap="none">
                          <a:latin typeface="Open Sans"/>
                          <a:ea typeface="Open Sans"/>
                          <a:cs typeface="Open Sans"/>
                          <a:sym typeface="Open Sans"/>
                        </a:rPr>
                        <a:t>Metric</a:t>
                      </a:r>
                      <a:endParaRPr sz="800" b="1" u="none" strike="noStrike" cap="none">
                        <a:latin typeface="Open Sans"/>
                        <a:ea typeface="Open Sans"/>
                        <a:cs typeface="Open Sans"/>
                        <a:sym typeface="Open Sans"/>
                      </a:endParaRPr>
                    </a:p>
                  </a:txBody>
                  <a:tcPr marL="91425" marR="91425" marT="91425" marB="91425" anchor="ctr">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u="none" strike="noStrike" cap="none">
                          <a:latin typeface="Open Sans"/>
                          <a:ea typeface="Open Sans"/>
                          <a:cs typeface="Open Sans"/>
                          <a:sym typeface="Open Sans"/>
                        </a:rPr>
                        <a:t>ARIMA</a:t>
                      </a:r>
                      <a:endParaRPr sz="8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u="none" strike="noStrike" cap="none" dirty="0">
                          <a:latin typeface="Open Sans"/>
                          <a:ea typeface="Open Sans"/>
                          <a:cs typeface="Open Sans"/>
                          <a:sym typeface="Open Sans"/>
                        </a:rPr>
                        <a:t>SARIMA</a:t>
                      </a:r>
                      <a:endParaRPr sz="800" b="1" u="none" strike="noStrike" cap="none" dirty="0">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u="none" strike="noStrike" cap="none">
                          <a:latin typeface="Open Sans"/>
                          <a:ea typeface="Open Sans"/>
                          <a:cs typeface="Open Sans"/>
                          <a:sym typeface="Open Sans"/>
                        </a:rPr>
                        <a:t>Holt-Winters (Single HWES)</a:t>
                      </a:r>
                      <a:endParaRPr sz="8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Open Sans"/>
                        </a:rPr>
                        <a:t>Holt-Winters (Double HWES-1)</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Open Sans"/>
                        </a:rPr>
                        <a:t>Holt-Winters (Double HWES-2)</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Open Sans"/>
                        </a:rPr>
                        <a:t>Holt-Winters (Triple HWES)</a:t>
                      </a:r>
                    </a:p>
                  </a:txBody>
                  <a:tcPr marL="68580" marR="68580" marT="0" marB="0"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Open Sans"/>
                        </a:rPr>
                        <a:t>RNN</a:t>
                      </a:r>
                      <a:endParaRPr sz="8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800" b="1">
                          <a:latin typeface="Open Sans"/>
                          <a:ea typeface="Open Sans"/>
                          <a:cs typeface="Open Sans"/>
                          <a:sym typeface="Open Sans"/>
                        </a:rPr>
                        <a:t>Single-Layer LSTM</a:t>
                      </a:r>
                      <a:endParaRPr sz="8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800" b="1" u="none" strike="noStrike" cap="none">
                          <a:latin typeface="Open Sans"/>
                          <a:ea typeface="Open Sans"/>
                          <a:cs typeface="Open Sans"/>
                          <a:sym typeface="Open Sans"/>
                        </a:rPr>
                        <a:t>Stacked LSTM</a:t>
                      </a:r>
                      <a:endParaRPr sz="800" b="1" u="none" strike="noStrike" cap="none">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Open Sans"/>
                        </a:rPr>
                        <a:t>VARMA</a:t>
                      </a: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Arial"/>
                        </a:rPr>
                        <a:t>Single-Layer LSTM</a:t>
                      </a:r>
                      <a:endParaRPr lang="en-SG" sz="8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SG" sz="800" b="1" i="0" u="none" strike="noStrike" cap="none">
                          <a:solidFill>
                            <a:srgbClr val="000000"/>
                          </a:solidFill>
                          <a:latin typeface="Open Sans"/>
                          <a:ea typeface="Open Sans"/>
                          <a:cs typeface="Open Sans"/>
                          <a:sym typeface="Arial"/>
                        </a:rPr>
                        <a:t>Stacked LSTM</a:t>
                      </a:r>
                      <a:endParaRPr sz="8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tc>
                  <a:txBody>
                    <a:bodyPr/>
                    <a:lstStyle/>
                    <a:p>
                      <a:pPr marL="0" marR="0" lvl="0" indent="0" algn="ctr" rtl="0">
                        <a:lnSpc>
                          <a:spcPct val="100000"/>
                        </a:lnSpc>
                        <a:spcBef>
                          <a:spcPts val="0"/>
                        </a:spcBef>
                        <a:spcAft>
                          <a:spcPts val="0"/>
                        </a:spcAft>
                        <a:buNone/>
                      </a:pPr>
                      <a:r>
                        <a:rPr lang="en-SG" sz="800" b="1" i="0" u="none" strike="noStrike" cap="none">
                          <a:solidFill>
                            <a:srgbClr val="000000"/>
                          </a:solidFill>
                          <a:latin typeface="Open Sans"/>
                          <a:ea typeface="Open Sans"/>
                          <a:cs typeface="Open Sans"/>
                          <a:sym typeface="Arial"/>
                        </a:rPr>
                        <a:t>Bi-directional</a:t>
                      </a:r>
                      <a:r>
                        <a:rPr lang="en-SG" sz="800" b="1" i="0" u="none" strike="noStrike" cap="none">
                          <a:solidFill>
                            <a:srgbClr val="000000"/>
                          </a:solidFill>
                          <a:latin typeface="Open Sans"/>
                          <a:ea typeface="Open Sans"/>
                          <a:cs typeface="Open Sans"/>
                          <a:sym typeface="Open Sans"/>
                        </a:rPr>
                        <a:t> LSTM</a:t>
                      </a:r>
                      <a:endParaRPr sz="800" b="1" i="0" u="none" strike="noStrike" cap="none">
                        <a:solidFill>
                          <a:srgbClr val="000000"/>
                        </a:solidFill>
                        <a:latin typeface="Open Sans"/>
                        <a:ea typeface="Open Sans"/>
                        <a:cs typeface="Open Sans"/>
                        <a:sym typeface="Open Sans"/>
                      </a:endParaRPr>
                    </a:p>
                  </a:txBody>
                  <a:tcPr marL="91425" marR="91425" marT="91425" marB="91425"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1">
                        <a:lumMod val="60000"/>
                        <a:lumOff val="40000"/>
                      </a:schemeClr>
                    </a:solidFill>
                  </a:tcPr>
                </a:tc>
                <a:extLst>
                  <a:ext uri="{0D108BD9-81ED-4DB2-BD59-A6C34878D82A}">
                    <a16:rowId xmlns:a16="http://schemas.microsoft.com/office/drawing/2014/main" val="10000"/>
                  </a:ext>
                </a:extLst>
              </a:tr>
              <a:tr h="745003">
                <a:tc>
                  <a:txBody>
                    <a:bodyPr/>
                    <a:lstStyle/>
                    <a:p>
                      <a:pPr marL="0" marR="0" lvl="0" indent="0" algn="ctr" rtl="0">
                        <a:lnSpc>
                          <a:spcPct val="100000"/>
                        </a:lnSpc>
                        <a:spcBef>
                          <a:spcPts val="0"/>
                        </a:spcBef>
                        <a:spcAft>
                          <a:spcPts val="0"/>
                        </a:spcAft>
                        <a:buClr>
                          <a:srgbClr val="000000"/>
                        </a:buClr>
                        <a:buSzPts val="1200"/>
                        <a:buFont typeface="Arial"/>
                        <a:buNone/>
                      </a:pPr>
                      <a:r>
                        <a:rPr lang="en-SG" sz="800" u="none" strike="noStrike" cap="none">
                          <a:latin typeface="Open Sans"/>
                          <a:ea typeface="Open Sans"/>
                          <a:cs typeface="Open Sans"/>
                          <a:sym typeface="Open Sans"/>
                        </a:rPr>
                        <a:t>MAE</a:t>
                      </a:r>
                      <a:endParaRPr sz="8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a:latin typeface="Open Sans"/>
                          <a:ea typeface="Open Sans"/>
                          <a:cs typeface="Open Sans"/>
                          <a:sym typeface="Open Sans"/>
                        </a:rPr>
                        <a:t>21174.30</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11439.19</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6433.00</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13258.89</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7889.79</a:t>
                      </a:r>
                    </a:p>
                  </a:txBody>
                  <a:tcPr marL="68580" marR="68580" marT="0" marB="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11718.44</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9779.10</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3844.37</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92D050"/>
                    </a:solidFill>
                  </a:tcPr>
                </a:tc>
                <a:tc>
                  <a:txBody>
                    <a:bodyPr/>
                    <a:lstStyle/>
                    <a:p>
                      <a:pPr marL="0" lvl="0" indent="0" algn="ctr" rtl="0">
                        <a:lnSpc>
                          <a:spcPct val="115000"/>
                        </a:lnSpc>
                        <a:spcBef>
                          <a:spcPts val="0"/>
                        </a:spcBef>
                        <a:spcAft>
                          <a:spcPts val="0"/>
                        </a:spcAft>
                        <a:buNone/>
                      </a:pPr>
                      <a:r>
                        <a:rPr lang="en-SG" sz="800" b="0" i="0" u="none" strike="noStrike" cap="none">
                          <a:solidFill>
                            <a:srgbClr val="000000"/>
                          </a:solidFill>
                          <a:latin typeface="Open Sans"/>
                          <a:ea typeface="Open Sans"/>
                          <a:cs typeface="Open Sans"/>
                          <a:sym typeface="Open Sans"/>
                        </a:rPr>
                        <a:t>14294.10</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b="0" i="0" u="none" strike="noStrike" cap="none">
                          <a:solidFill>
                            <a:srgbClr val="000000"/>
                          </a:solidFill>
                          <a:latin typeface="Open Sans"/>
                          <a:ea typeface="Open Sans"/>
                          <a:cs typeface="Open Sans"/>
                          <a:sym typeface="Open Sans"/>
                        </a:rPr>
                        <a:t>5655.44</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a:latin typeface="Open Sans"/>
                          <a:ea typeface="Open Sans"/>
                          <a:cs typeface="Open Sans"/>
                        </a:rPr>
                        <a:t>7114.61</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rPr>
                        <a:t>7558.98</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SG" sz="800" b="0" i="0" u="none" strike="noStrike" noProof="0">
                          <a:solidFill>
                            <a:srgbClr val="080808"/>
                          </a:solidFill>
                          <a:latin typeface="Arial"/>
                        </a:rPr>
                        <a:t>7358.82</a:t>
                      </a:r>
                      <a:endParaRPr lang="en-US" sz="900">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45003">
                <a:tc>
                  <a:txBody>
                    <a:bodyPr/>
                    <a:lstStyle/>
                    <a:p>
                      <a:pPr marL="0" marR="0" lvl="0" indent="0" algn="ctr" rtl="0">
                        <a:lnSpc>
                          <a:spcPct val="100000"/>
                        </a:lnSpc>
                        <a:spcBef>
                          <a:spcPts val="0"/>
                        </a:spcBef>
                        <a:spcAft>
                          <a:spcPts val="0"/>
                        </a:spcAft>
                        <a:buClr>
                          <a:srgbClr val="000000"/>
                        </a:buClr>
                        <a:buSzPts val="1200"/>
                        <a:buFont typeface="Arial"/>
                        <a:buNone/>
                      </a:pPr>
                      <a:r>
                        <a:rPr lang="en-SG" sz="800" u="none" strike="noStrike" cap="none">
                          <a:latin typeface="Open Sans"/>
                          <a:ea typeface="Open Sans"/>
                          <a:cs typeface="Open Sans"/>
                          <a:sym typeface="Open Sans"/>
                        </a:rPr>
                        <a:t>RMSE</a:t>
                      </a:r>
                      <a:endParaRPr sz="8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a:latin typeface="Open Sans"/>
                          <a:ea typeface="Open Sans"/>
                          <a:cs typeface="Open Sans"/>
                          <a:sym typeface="Open Sans"/>
                        </a:rPr>
                        <a:t>17583.81</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9810.83</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b="0" i="0" u="none" strike="noStrike" cap="none">
                          <a:solidFill>
                            <a:srgbClr val="000000"/>
                          </a:solidFill>
                          <a:latin typeface="Open Sans"/>
                          <a:ea typeface="Open Sans"/>
                          <a:cs typeface="Open Sans"/>
                          <a:sym typeface="Arial"/>
                        </a:rPr>
                        <a:t>7685.80</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16369.56</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10183.34</a:t>
                      </a:r>
                    </a:p>
                  </a:txBody>
                  <a:tcPr marL="68580" marR="68580" marT="0" marB="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14634.92</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b="0" i="0" u="none" strike="noStrike" cap="none">
                          <a:solidFill>
                            <a:srgbClr val="000000"/>
                          </a:solidFill>
                          <a:latin typeface="Open Sans"/>
                          <a:ea typeface="Open Sans"/>
                          <a:cs typeface="Open Sans"/>
                          <a:sym typeface="Arial"/>
                        </a:rPr>
                        <a:t>12074.98</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2787.80</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92D050"/>
                    </a:solidFill>
                  </a:tcPr>
                </a:tc>
                <a:tc>
                  <a:txBody>
                    <a:bodyPr/>
                    <a:lstStyle/>
                    <a:p>
                      <a:pPr marL="0" lvl="0" indent="0" algn="ctr" rtl="0">
                        <a:lnSpc>
                          <a:spcPct val="115000"/>
                        </a:lnSpc>
                        <a:spcBef>
                          <a:spcPts val="0"/>
                        </a:spcBef>
                        <a:spcAft>
                          <a:spcPts val="0"/>
                        </a:spcAft>
                        <a:buNone/>
                      </a:pPr>
                      <a:r>
                        <a:rPr lang="en-SG" sz="800" b="0" i="0" u="none" strike="noStrike" cap="none">
                          <a:solidFill>
                            <a:srgbClr val="000000"/>
                          </a:solidFill>
                          <a:latin typeface="Open Sans"/>
                          <a:ea typeface="Open Sans"/>
                          <a:cs typeface="Open Sans"/>
                          <a:sym typeface="Open Sans"/>
                        </a:rPr>
                        <a:t>12126.93</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b="0" i="0" u="none" strike="noStrike" cap="none">
                          <a:solidFill>
                            <a:srgbClr val="000000"/>
                          </a:solidFill>
                          <a:latin typeface="Open Sans"/>
                          <a:ea typeface="Open Sans"/>
                          <a:cs typeface="Open Sans"/>
                          <a:sym typeface="Open Sans"/>
                        </a:rPr>
                        <a:t>4125.50</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a:latin typeface="Open Sans"/>
                          <a:ea typeface="Open Sans"/>
                          <a:cs typeface="Open Sans"/>
                        </a:rPr>
                        <a:t>8614.47</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SG" sz="800">
                          <a:latin typeface="Open Sans"/>
                          <a:ea typeface="Open Sans"/>
                          <a:cs typeface="Open Sans"/>
                        </a:rPr>
                        <a:t>9507.52</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tc>
                  <a:txBody>
                    <a:bodyPr/>
                    <a:lstStyle/>
                    <a:p>
                      <a:pPr marL="0" lvl="0" indent="0" algn="ctr">
                        <a:lnSpc>
                          <a:spcPct val="114999"/>
                        </a:lnSpc>
                        <a:spcBef>
                          <a:spcPts val="0"/>
                        </a:spcBef>
                        <a:spcAft>
                          <a:spcPts val="0"/>
                        </a:spcAft>
                        <a:buNone/>
                      </a:pPr>
                      <a:r>
                        <a:rPr lang="en-SG" sz="800" b="0" i="0" u="none" strike="noStrike" noProof="0">
                          <a:solidFill>
                            <a:srgbClr val="080808"/>
                          </a:solidFill>
                        </a:rPr>
                        <a:t>9061.10</a:t>
                      </a:r>
                      <a:endParaRPr sz="900">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774734">
                <a:tc>
                  <a:txBody>
                    <a:bodyPr/>
                    <a:lstStyle/>
                    <a:p>
                      <a:pPr marL="0" marR="0" lvl="0" indent="0" algn="ctr" rtl="0">
                        <a:lnSpc>
                          <a:spcPct val="100000"/>
                        </a:lnSpc>
                        <a:spcBef>
                          <a:spcPts val="0"/>
                        </a:spcBef>
                        <a:spcAft>
                          <a:spcPts val="0"/>
                        </a:spcAft>
                        <a:buClr>
                          <a:srgbClr val="000000"/>
                        </a:buClr>
                        <a:buSzPts val="1200"/>
                        <a:buFont typeface="Arial"/>
                        <a:buNone/>
                      </a:pPr>
                      <a:r>
                        <a:rPr lang="en-SG" sz="800" u="none" strike="noStrike" cap="none">
                          <a:latin typeface="Open Sans"/>
                          <a:ea typeface="Open Sans"/>
                          <a:cs typeface="Open Sans"/>
                          <a:sym typeface="Open Sans"/>
                        </a:rPr>
                        <a:t>MAPE</a:t>
                      </a:r>
                      <a:endParaRPr sz="800" u="none" strike="noStrike" cap="none">
                        <a:latin typeface="Open Sans"/>
                        <a:ea typeface="Open Sans"/>
                        <a:cs typeface="Open Sans"/>
                        <a:sym typeface="Open Sans"/>
                      </a:endParaRPr>
                    </a:p>
                  </a:txBody>
                  <a:tcPr marL="91425" marR="91425" marT="91425" marB="91425" anchor="ctr">
                    <a:lnR w="9525" cap="flat" cmpd="sng" algn="ctr">
                      <a:solidFill>
                        <a:srgbClr val="9E9E9E"/>
                      </a:solidFill>
                      <a:prstDash val="solid"/>
                      <a:round/>
                      <a:headEnd type="none" w="sm" len="sm"/>
                      <a:tailEnd type="none" w="sm" len="sm"/>
                    </a:lnR>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SG" sz="800">
                          <a:latin typeface="Open Sans"/>
                          <a:ea typeface="Open Sans"/>
                          <a:cs typeface="Open Sans"/>
                          <a:sym typeface="Open Sans"/>
                        </a:rPr>
                        <a:t>29.56%</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22.76%</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15.44%</a:t>
                      </a:r>
                      <a:endParaRPr sz="800">
                        <a:latin typeface="Open Sans"/>
                        <a:ea typeface="Open Sans"/>
                        <a:cs typeface="Open Sans"/>
                        <a:sym typeface="Open Sans"/>
                      </a:endParaRPr>
                    </a:p>
                  </a:txBody>
                  <a:tcPr marL="91425" marR="91425" marT="91425" marB="91425"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29.21%</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17.13%</a:t>
                      </a:r>
                    </a:p>
                  </a:txBody>
                  <a:tcPr marL="68580" marR="68580" marT="0" marB="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Font typeface="Arial"/>
                        <a:buNone/>
                      </a:pPr>
                      <a:r>
                        <a:rPr lang="en-SG" sz="800" b="0" i="0" u="none" strike="noStrike" cap="none">
                          <a:solidFill>
                            <a:srgbClr val="000000"/>
                          </a:solidFill>
                          <a:latin typeface="Open Sans"/>
                          <a:ea typeface="Open Sans"/>
                          <a:cs typeface="Open Sans"/>
                          <a:sym typeface="Arial"/>
                        </a:rPr>
                        <a:t>25.79%</a:t>
                      </a:r>
                    </a:p>
                  </a:txBody>
                  <a:tcPr marL="68580" marR="68580" marT="0" marB="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sym typeface="Open Sans"/>
                        </a:rPr>
                        <a:t>21.37%</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800">
                          <a:latin typeface="Open Sans"/>
                          <a:ea typeface="Open Sans"/>
                          <a:cs typeface="Open Sans"/>
                          <a:sym typeface="Open Sans"/>
                        </a:rPr>
                        <a:t>6.27%</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800" b="0" i="0" u="none" strike="noStrike" cap="none">
                          <a:solidFill>
                            <a:srgbClr val="000000"/>
                          </a:solidFill>
                          <a:latin typeface="Open Sans"/>
                          <a:ea typeface="Open Sans"/>
                          <a:cs typeface="Open Sans"/>
                          <a:sym typeface="Open Sans"/>
                        </a:rPr>
                        <a:t>27.25%</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SG" sz="800" b="0" i="0" u="none" strike="noStrike" cap="none">
                          <a:solidFill>
                            <a:srgbClr val="000000"/>
                          </a:solidFill>
                          <a:latin typeface="Open Sans"/>
                          <a:ea typeface="Open Sans"/>
                          <a:cs typeface="Open Sans"/>
                          <a:sym typeface="Open Sans"/>
                        </a:rPr>
                        <a:t>9.26%</a:t>
                      </a:r>
                      <a:endParaRPr sz="800" b="0" i="0" u="none" strike="noStrike" cap="none">
                        <a:solidFill>
                          <a:srgbClr val="000000"/>
                        </a:solidFill>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SG" sz="800">
                          <a:latin typeface="Open Sans"/>
                          <a:ea typeface="Open Sans"/>
                          <a:cs typeface="Open Sans"/>
                        </a:rPr>
                        <a:t>17.16%</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SG" sz="800">
                          <a:latin typeface="Open Sans"/>
                          <a:ea typeface="Open Sans"/>
                          <a:cs typeface="Open Sans"/>
                        </a:rPr>
                        <a:t>16.22</a:t>
                      </a:r>
                      <a:r>
                        <a:rPr lang="en-SG" sz="800">
                          <a:latin typeface="Open Sans"/>
                          <a:ea typeface="Open Sans"/>
                          <a:cs typeface="Open Sans"/>
                          <a:sym typeface="Open Sans"/>
                        </a:rPr>
                        <a:t>%</a:t>
                      </a:r>
                      <a:endParaRPr sz="80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000"/>
                        <a:buFont typeface="Arial"/>
                        <a:buNone/>
                      </a:pPr>
                      <a:r>
                        <a:rPr lang="en-SG" sz="800" dirty="0">
                          <a:latin typeface="Open Sans"/>
                          <a:ea typeface="Open Sans"/>
                          <a:cs typeface="Open Sans"/>
                        </a:rPr>
                        <a:t>17.37</a:t>
                      </a:r>
                      <a:r>
                        <a:rPr lang="en-SG" sz="800" dirty="0">
                          <a:latin typeface="Open Sans"/>
                          <a:ea typeface="Open Sans"/>
                          <a:cs typeface="Open Sans"/>
                          <a:sym typeface="Open Sans"/>
                        </a:rPr>
                        <a:t>%</a:t>
                      </a:r>
                      <a:endParaRPr sz="800" dirty="0">
                        <a:latin typeface="Open Sans"/>
                        <a:ea typeface="Open Sans"/>
                        <a:cs typeface="Open Sans"/>
                        <a:sym typeface="Open Sans"/>
                      </a:endParaRPr>
                    </a:p>
                  </a:txBody>
                  <a:tcPr marL="91425" marR="91425" marT="91425" marB="91425"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3224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426000" y="159275"/>
            <a:ext cx="8406300" cy="750263"/>
          </a:xfrm>
          <a:prstGeom prst="rect">
            <a:avLst/>
          </a:prstGeom>
        </p:spPr>
        <p:txBody>
          <a:bodyPr spcFirstLastPara="1" wrap="square" lIns="91425" tIns="91425" rIns="91425" bIns="91425" anchor="t" anchorCtr="0">
            <a:normAutofit/>
          </a:bodyPr>
          <a:lstStyle/>
          <a:p>
            <a:r>
              <a:rPr lang="en-SG" dirty="0"/>
              <a:t>   Model Comparison (All)</a:t>
            </a:r>
          </a:p>
        </p:txBody>
      </p:sp>
      <p:pic>
        <p:nvPicPr>
          <p:cNvPr id="5" name="Picture 4">
            <a:extLst>
              <a:ext uri="{FF2B5EF4-FFF2-40B4-BE49-F238E27FC236}">
                <a16:creationId xmlns:a16="http://schemas.microsoft.com/office/drawing/2014/main" id="{89573479-8329-4FE3-D861-2B6BAADA805C}"/>
              </a:ext>
            </a:extLst>
          </p:cNvPr>
          <p:cNvPicPr>
            <a:picLocks noChangeAspect="1"/>
          </p:cNvPicPr>
          <p:nvPr/>
        </p:nvPicPr>
        <p:blipFill>
          <a:blip r:embed="rId3"/>
          <a:stretch>
            <a:fillRect/>
          </a:stretch>
        </p:blipFill>
        <p:spPr>
          <a:xfrm>
            <a:off x="775768" y="944036"/>
            <a:ext cx="7592464" cy="4062255"/>
          </a:xfrm>
          <a:prstGeom prst="rect">
            <a:avLst/>
          </a:prstGeom>
        </p:spPr>
      </p:pic>
    </p:spTree>
    <p:extLst>
      <p:ext uri="{BB962C8B-B14F-4D97-AF65-F5344CB8AC3E}">
        <p14:creationId xmlns:p14="http://schemas.microsoft.com/office/powerpoint/2010/main" val="3463346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A0F8BCE-E286-503A-F62D-FC3F86C10350}"/>
              </a:ext>
            </a:extLst>
          </p:cNvPr>
          <p:cNvGrpSpPr/>
          <p:nvPr/>
        </p:nvGrpSpPr>
        <p:grpSpPr>
          <a:xfrm>
            <a:off x="157622" y="595745"/>
            <a:ext cx="8674678" cy="4547755"/>
            <a:chOff x="233795" y="740930"/>
            <a:chExt cx="8521700" cy="4402570"/>
          </a:xfrm>
        </p:grpSpPr>
        <p:pic>
          <p:nvPicPr>
            <p:cNvPr id="1028" name="Picture 4" descr="Computer Icon Vector Art, Icons, and Graphics for Free Download">
              <a:extLst>
                <a:ext uri="{FF2B5EF4-FFF2-40B4-BE49-F238E27FC236}">
                  <a16:creationId xmlns:a16="http://schemas.microsoft.com/office/drawing/2014/main" id="{E6FC89B2-A1F1-5650-5C73-F0730B8640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96" b="20021"/>
            <a:stretch/>
          </p:blipFill>
          <p:spPr bwMode="auto">
            <a:xfrm>
              <a:off x="233795" y="740930"/>
              <a:ext cx="8521700" cy="440257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png">
              <a:extLst>
                <a:ext uri="{FF2B5EF4-FFF2-40B4-BE49-F238E27FC236}">
                  <a16:creationId xmlns:a16="http://schemas.microsoft.com/office/drawing/2014/main" id="{AA820983-18B2-064E-F83D-8032DEF6BBF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80581" y="1004437"/>
              <a:ext cx="6228126" cy="3283413"/>
            </a:xfrm>
            <a:prstGeom prst="rect">
              <a:avLst/>
            </a:prstGeom>
            <a:ln>
              <a:solidFill>
                <a:srgbClr val="080808"/>
              </a:solidFill>
            </a:ln>
          </p:spPr>
        </p:pic>
      </p:grpSp>
      <p:sp>
        <p:nvSpPr>
          <p:cNvPr id="7" name="Google Shape;203;g15cc17403d5_0_31">
            <a:extLst>
              <a:ext uri="{FF2B5EF4-FFF2-40B4-BE49-F238E27FC236}">
                <a16:creationId xmlns:a16="http://schemas.microsoft.com/office/drawing/2014/main" id="{57034719-B6F1-1C9A-A7F5-D1863B799156}"/>
              </a:ext>
            </a:extLst>
          </p:cNvPr>
          <p:cNvSpPr txBox="1">
            <a:spLocks noGrp="1"/>
          </p:cNvSpPr>
          <p:nvPr>
            <p:ph type="title"/>
          </p:nvPr>
        </p:nvSpPr>
        <p:spPr>
          <a:xfrm>
            <a:off x="310600" y="88611"/>
            <a:ext cx="8521700" cy="708025"/>
          </a:xfrm>
          <a:prstGeom prst="rect">
            <a:avLst/>
          </a:prstGeom>
        </p:spPr>
        <p:txBody>
          <a:bodyPr spcFirstLastPara="1" wrap="square" lIns="91425" tIns="91425" rIns="91425" bIns="91425" anchor="t" anchorCtr="0">
            <a:normAutofit fontScale="90000"/>
          </a:bodyPr>
          <a:lstStyle/>
          <a:p>
            <a:r>
              <a:rPr lang="en-SG" dirty="0"/>
              <a:t>   End Product - </a:t>
            </a:r>
            <a:r>
              <a:rPr lang="en-SG" dirty="0" err="1"/>
              <a:t>iCARe</a:t>
            </a:r>
            <a:r>
              <a:rPr lang="en-SG" dirty="0"/>
              <a:t> Web Application</a:t>
            </a:r>
          </a:p>
        </p:txBody>
      </p:sp>
    </p:spTree>
    <p:extLst>
      <p:ext uri="{BB962C8B-B14F-4D97-AF65-F5344CB8AC3E}">
        <p14:creationId xmlns:p14="http://schemas.microsoft.com/office/powerpoint/2010/main" val="1260079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F47262-EA29-E8DC-F3E8-7F991799AFD4}"/>
              </a:ext>
            </a:extLst>
          </p:cNvPr>
          <p:cNvSpPr>
            <a:spLocks noGrp="1"/>
          </p:cNvSpPr>
          <p:nvPr>
            <p:ph type="body" idx="1"/>
          </p:nvPr>
        </p:nvSpPr>
        <p:spPr>
          <a:xfrm>
            <a:off x="311700" y="909538"/>
            <a:ext cx="8520600" cy="4078097"/>
          </a:xfrm>
        </p:spPr>
        <p:txBody>
          <a:bodyPr>
            <a:normAutofit fontScale="62500" lnSpcReduction="20000"/>
          </a:bodyPr>
          <a:lstStyle/>
          <a:p>
            <a:pPr marL="171450" indent="-171450">
              <a:lnSpc>
                <a:spcPct val="120000"/>
              </a:lnSpc>
              <a:buClr>
                <a:srgbClr val="000000"/>
              </a:buClr>
              <a:buFont typeface="Arial" panose="020B0604020202020204" pitchFamily="34" charset="0"/>
              <a:buChar char="•"/>
            </a:pPr>
            <a:r>
              <a:rPr lang="en-SG" sz="2600" dirty="0">
                <a:solidFill>
                  <a:srgbClr val="000000"/>
                </a:solidFill>
                <a:latin typeface="Arial"/>
                <a:cs typeface="Arial"/>
                <a:sym typeface="Arial"/>
              </a:rPr>
              <a:t>Time series forecasting models used for the forecasting of COE Category A prices can be extended to all the other COE categories (B, C, D and E). </a:t>
            </a:r>
          </a:p>
          <a:p>
            <a:pPr marL="171450" indent="-171450">
              <a:lnSpc>
                <a:spcPct val="120000"/>
              </a:lnSpc>
              <a:buClr>
                <a:srgbClr val="000000"/>
              </a:buClr>
              <a:buFont typeface="Arial" panose="020B0604020202020204" pitchFamily="34" charset="0"/>
              <a:buChar char="•"/>
            </a:pPr>
            <a:endParaRPr lang="en-SG" sz="2600" dirty="0">
              <a:solidFill>
                <a:srgbClr val="000000"/>
              </a:solidFill>
              <a:latin typeface="Arial"/>
              <a:cs typeface="Arial"/>
              <a:sym typeface="Arial"/>
            </a:endParaRPr>
          </a:p>
          <a:p>
            <a:pPr marL="171450" indent="-171450">
              <a:lnSpc>
                <a:spcPct val="120000"/>
              </a:lnSpc>
              <a:buClr>
                <a:srgbClr val="000000"/>
              </a:buClr>
              <a:buFont typeface="Arial" panose="020B0604020202020204" pitchFamily="34" charset="0"/>
              <a:buChar char="•"/>
            </a:pPr>
            <a:r>
              <a:rPr lang="en-SG" sz="2600" dirty="0">
                <a:solidFill>
                  <a:srgbClr val="000000"/>
                </a:solidFill>
                <a:latin typeface="Arial"/>
                <a:cs typeface="Arial"/>
                <a:sym typeface="Arial"/>
              </a:rPr>
              <a:t>Model performance is also a potential area of improvement by experimenting with even more combinations of model hyperparameters and through experimenting with more advanced deep learning models such as attention mechanism models.</a:t>
            </a:r>
          </a:p>
          <a:p>
            <a:pPr marL="171450" indent="-171450">
              <a:lnSpc>
                <a:spcPct val="120000"/>
              </a:lnSpc>
              <a:buClr>
                <a:srgbClr val="000000"/>
              </a:buClr>
              <a:buFont typeface="Arial" panose="020B0604020202020204" pitchFamily="34" charset="0"/>
              <a:buChar char="•"/>
            </a:pPr>
            <a:endParaRPr lang="en-SG" sz="2600" dirty="0">
              <a:solidFill>
                <a:srgbClr val="000000"/>
              </a:solidFill>
              <a:latin typeface="Arial"/>
              <a:cs typeface="Arial"/>
              <a:sym typeface="Arial"/>
            </a:endParaRPr>
          </a:p>
          <a:p>
            <a:pPr marL="171450" indent="-171450">
              <a:lnSpc>
                <a:spcPct val="120000"/>
              </a:lnSpc>
              <a:buClr>
                <a:srgbClr val="000000"/>
              </a:buClr>
              <a:buFont typeface="Arial" panose="020B0604020202020204" pitchFamily="34" charset="0"/>
              <a:buChar char="•"/>
            </a:pPr>
            <a:r>
              <a:rPr lang="en-SG" sz="2600" dirty="0">
                <a:solidFill>
                  <a:srgbClr val="000000"/>
                </a:solidFill>
                <a:latin typeface="Arial"/>
                <a:cs typeface="Arial"/>
                <a:sym typeface="Arial"/>
              </a:rPr>
              <a:t>Web application functionality can also be expanded to embed links to car dealers’ websites for users to explore and purchase the cars at promotional prices. </a:t>
            </a:r>
          </a:p>
          <a:p>
            <a:pPr marL="171450" indent="-171450">
              <a:lnSpc>
                <a:spcPct val="120000"/>
              </a:lnSpc>
              <a:buClr>
                <a:srgbClr val="000000"/>
              </a:buClr>
              <a:buFont typeface="Arial" panose="020B0604020202020204" pitchFamily="34" charset="0"/>
              <a:buChar char="•"/>
            </a:pPr>
            <a:endParaRPr lang="en-SG" sz="2600" dirty="0">
              <a:solidFill>
                <a:srgbClr val="000000"/>
              </a:solidFill>
              <a:latin typeface="Arial"/>
              <a:cs typeface="Arial"/>
              <a:sym typeface="Arial"/>
            </a:endParaRPr>
          </a:p>
          <a:p>
            <a:pPr marL="171450" indent="-171450">
              <a:lnSpc>
                <a:spcPct val="120000"/>
              </a:lnSpc>
              <a:buClr>
                <a:srgbClr val="000000"/>
              </a:buClr>
              <a:buFont typeface="Arial" panose="020B0604020202020204" pitchFamily="34" charset="0"/>
              <a:buChar char="•"/>
            </a:pPr>
            <a:r>
              <a:rPr lang="en-SG" sz="2600" dirty="0">
                <a:solidFill>
                  <a:srgbClr val="000000"/>
                </a:solidFill>
                <a:latin typeface="Arial"/>
                <a:cs typeface="Arial"/>
                <a:sym typeface="Arial"/>
              </a:rPr>
              <a:t>Implement a web crawler that automatically search the web for the latest car models and prices and automatically updates the car database. </a:t>
            </a:r>
          </a:p>
          <a:p>
            <a:pPr marL="171450" indent="-171450">
              <a:lnSpc>
                <a:spcPct val="120000"/>
              </a:lnSpc>
              <a:buClr>
                <a:srgbClr val="000000"/>
              </a:buClr>
              <a:buFont typeface="Arial" panose="020B0604020202020204" pitchFamily="34" charset="0"/>
              <a:buChar char="•"/>
            </a:pPr>
            <a:endParaRPr lang="en-SG" sz="2600" dirty="0">
              <a:solidFill>
                <a:srgbClr val="000000"/>
              </a:solidFill>
              <a:latin typeface="Arial"/>
              <a:cs typeface="Arial"/>
              <a:sym typeface="Arial"/>
            </a:endParaRPr>
          </a:p>
          <a:p>
            <a:pPr marL="171450" indent="-171450">
              <a:lnSpc>
                <a:spcPct val="120000"/>
              </a:lnSpc>
              <a:buClr>
                <a:srgbClr val="000000"/>
              </a:buClr>
              <a:buFont typeface="Arial" panose="020B0604020202020204" pitchFamily="34" charset="0"/>
              <a:buChar char="•"/>
            </a:pPr>
            <a:r>
              <a:rPr lang="en-SG" sz="2600" dirty="0">
                <a:solidFill>
                  <a:srgbClr val="000000"/>
                </a:solidFill>
                <a:latin typeface="Arial"/>
                <a:cs typeface="Arial"/>
                <a:sym typeface="Arial"/>
              </a:rPr>
              <a:t>Forecasting models to be re-trained on new data using an automated script after every COE bidding exercise.</a:t>
            </a:r>
            <a:endParaRPr lang="en-SG" dirty="0">
              <a:latin typeface="+mj-lt"/>
            </a:endParaRPr>
          </a:p>
        </p:txBody>
      </p:sp>
      <p:sp>
        <p:nvSpPr>
          <p:cNvPr id="4" name="Google Shape;203;g15cc17403d5_0_31">
            <a:extLst>
              <a:ext uri="{FF2B5EF4-FFF2-40B4-BE49-F238E27FC236}">
                <a16:creationId xmlns:a16="http://schemas.microsoft.com/office/drawing/2014/main" id="{0CC42E14-9517-A5B2-2C4A-1064CC7165C6}"/>
              </a:ext>
            </a:extLst>
          </p:cNvPr>
          <p:cNvSpPr txBox="1">
            <a:spLocks/>
          </p:cNvSpPr>
          <p:nvPr/>
        </p:nvSpPr>
        <p:spPr>
          <a:xfrm>
            <a:off x="426000" y="159275"/>
            <a:ext cx="8406300" cy="7502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SG" dirty="0"/>
              <a:t>Future Work</a:t>
            </a:r>
          </a:p>
        </p:txBody>
      </p:sp>
    </p:spTree>
    <p:extLst>
      <p:ext uri="{BB962C8B-B14F-4D97-AF65-F5344CB8AC3E}">
        <p14:creationId xmlns:p14="http://schemas.microsoft.com/office/powerpoint/2010/main" val="2621863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5cc17403d5_0_31"/>
          <p:cNvSpPr txBox="1">
            <a:spLocks noGrp="1"/>
          </p:cNvSpPr>
          <p:nvPr>
            <p:ph type="title"/>
          </p:nvPr>
        </p:nvSpPr>
        <p:spPr>
          <a:xfrm>
            <a:off x="426000" y="159275"/>
            <a:ext cx="8406300" cy="750263"/>
          </a:xfrm>
          <a:prstGeom prst="rect">
            <a:avLst/>
          </a:prstGeom>
        </p:spPr>
        <p:txBody>
          <a:bodyPr spcFirstLastPara="1" wrap="square" lIns="91425" tIns="91425" rIns="91425" bIns="91425" anchor="t" anchorCtr="0">
            <a:normAutofit/>
          </a:bodyPr>
          <a:lstStyle/>
          <a:p>
            <a:r>
              <a:rPr lang="en-SG" dirty="0"/>
              <a:t>Conclusion</a:t>
            </a:r>
          </a:p>
        </p:txBody>
      </p:sp>
      <p:sp>
        <p:nvSpPr>
          <p:cNvPr id="2" name="TextBox 1">
            <a:extLst>
              <a:ext uri="{FF2B5EF4-FFF2-40B4-BE49-F238E27FC236}">
                <a16:creationId xmlns:a16="http://schemas.microsoft.com/office/drawing/2014/main" id="{7B92BA9D-053E-535A-489E-F3ECA7CBB16F}"/>
              </a:ext>
            </a:extLst>
          </p:cNvPr>
          <p:cNvSpPr txBox="1"/>
          <p:nvPr/>
        </p:nvSpPr>
        <p:spPr>
          <a:xfrm>
            <a:off x="545522" y="1122218"/>
            <a:ext cx="8167255" cy="3293209"/>
          </a:xfrm>
          <a:prstGeom prst="rect">
            <a:avLst/>
          </a:prstGeom>
          <a:noFill/>
        </p:spPr>
        <p:txBody>
          <a:bodyPr wrap="square" rtlCol="0">
            <a:spAutoFit/>
          </a:bodyPr>
          <a:lstStyle/>
          <a:p>
            <a:pPr marL="171450" indent="-171450">
              <a:buFont typeface="Arial" panose="020B0604020202020204" pitchFamily="34" charset="0"/>
              <a:buChar char="•"/>
            </a:pPr>
            <a:r>
              <a:rPr lang="en-SG" sz="1600" dirty="0">
                <a:ea typeface="Open Sans"/>
              </a:rPr>
              <a:t>Successfully built a web application which is able to predict future COE prices and provide recommendations based on users’ preferences and budget.</a:t>
            </a:r>
          </a:p>
          <a:p>
            <a:pPr marL="171450" indent="-171450">
              <a:buFont typeface="Arial" panose="020B0604020202020204" pitchFamily="34" charset="0"/>
              <a:buChar char="•"/>
            </a:pPr>
            <a:endParaRPr lang="en-SG" sz="1600" dirty="0">
              <a:ea typeface="Open Sans"/>
            </a:endParaRPr>
          </a:p>
          <a:p>
            <a:pPr marL="171450" indent="-171450">
              <a:buFont typeface="Arial" panose="020B0604020202020204" pitchFamily="34" charset="0"/>
              <a:buChar char="•"/>
            </a:pPr>
            <a:r>
              <a:rPr lang="en-SG" sz="1600" dirty="0">
                <a:ea typeface="Open Sans"/>
              </a:rPr>
              <a:t>Trained several models and optimizing the model performance by tweaking the models’ hyperparameters and input feature set.</a:t>
            </a:r>
          </a:p>
          <a:p>
            <a:pPr marL="171450" indent="-171450">
              <a:buFont typeface="Arial" panose="020B0604020202020204" pitchFamily="34" charset="0"/>
              <a:buChar char="•"/>
            </a:pPr>
            <a:endParaRPr lang="en-SG" sz="1600" dirty="0">
              <a:ea typeface="Open Sans"/>
            </a:endParaRPr>
          </a:p>
          <a:p>
            <a:pPr marL="171450" indent="-171450">
              <a:buFont typeface="Arial" panose="020B0604020202020204" pitchFamily="34" charset="0"/>
              <a:buChar char="•"/>
            </a:pPr>
            <a:r>
              <a:rPr lang="en-SG" sz="1600" dirty="0">
                <a:ea typeface="Open Sans"/>
              </a:rPr>
              <a:t>Final forecasting model selected and embedded in the application’s backend is capable of predicting future prices with relatively high confidence, having a reasonably low mean absolute percentage error (MAPE) of 6.27%. </a:t>
            </a:r>
          </a:p>
          <a:p>
            <a:pPr marL="171450" indent="-171450">
              <a:buFont typeface="Arial" panose="020B0604020202020204" pitchFamily="34" charset="0"/>
              <a:buChar char="•"/>
            </a:pPr>
            <a:endParaRPr lang="en-SG" sz="1600" dirty="0">
              <a:ea typeface="Open Sans"/>
            </a:endParaRPr>
          </a:p>
          <a:p>
            <a:pPr marL="171450" indent="-171450">
              <a:buFont typeface="Arial" panose="020B0604020202020204" pitchFamily="34" charset="0"/>
              <a:buChar char="•"/>
            </a:pPr>
            <a:r>
              <a:rPr lang="en-SG" sz="1600" dirty="0">
                <a:ea typeface="Open Sans"/>
              </a:rPr>
              <a:t>Backend system interfaced seamlessly with the frontend system, rendering the model predictions and list of recommended cars on the web interface with minimal latency.</a:t>
            </a:r>
          </a:p>
          <a:p>
            <a:endParaRPr lang="en-SG" sz="1600" dirty="0"/>
          </a:p>
        </p:txBody>
      </p:sp>
    </p:spTree>
    <p:extLst>
      <p:ext uri="{BB962C8B-B14F-4D97-AF65-F5344CB8AC3E}">
        <p14:creationId xmlns:p14="http://schemas.microsoft.com/office/powerpoint/2010/main" val="296545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Wireframe design</a:t>
            </a:r>
            <a:endParaRPr/>
          </a:p>
        </p:txBody>
      </p:sp>
      <p:sp>
        <p:nvSpPr>
          <p:cNvPr id="92" name="Google Shape;92;p4"/>
          <p:cNvSpPr txBox="1">
            <a:spLocks noGrp="1"/>
          </p:cNvSpPr>
          <p:nvPr>
            <p:ph type="body" idx="1"/>
          </p:nvPr>
        </p:nvSpPr>
        <p:spPr>
          <a:xfrm>
            <a:off x="311700" y="1266325"/>
            <a:ext cx="3881609" cy="33027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SG"/>
              <a:t>3 components</a:t>
            </a:r>
            <a:endParaRPr/>
          </a:p>
          <a:p>
            <a:pPr marL="457200" lvl="0" indent="-342900" algn="l" rtl="0">
              <a:lnSpc>
                <a:spcPct val="115000"/>
              </a:lnSpc>
              <a:spcBef>
                <a:spcPts val="0"/>
              </a:spcBef>
              <a:spcAft>
                <a:spcPts val="0"/>
              </a:spcAft>
              <a:buSzPts val="1800"/>
              <a:buChar char="-"/>
            </a:pPr>
            <a:r>
              <a:rPr lang="en-SG"/>
              <a:t>1) COE price forecast</a:t>
            </a:r>
            <a:endParaRPr/>
          </a:p>
          <a:p>
            <a:pPr marL="457200" lvl="0" indent="-342900" algn="l" rtl="0">
              <a:lnSpc>
                <a:spcPct val="115000"/>
              </a:lnSpc>
              <a:spcBef>
                <a:spcPts val="0"/>
              </a:spcBef>
              <a:spcAft>
                <a:spcPts val="0"/>
              </a:spcAft>
              <a:buSzPts val="1800"/>
              <a:buChar char="-"/>
            </a:pPr>
            <a:r>
              <a:rPr lang="en-SG"/>
              <a:t>2) User input</a:t>
            </a:r>
            <a:endParaRPr/>
          </a:p>
          <a:p>
            <a:pPr marL="457200" lvl="0" indent="-342900" algn="l" rtl="0">
              <a:lnSpc>
                <a:spcPct val="115000"/>
              </a:lnSpc>
              <a:spcBef>
                <a:spcPts val="0"/>
              </a:spcBef>
              <a:spcAft>
                <a:spcPts val="0"/>
              </a:spcAft>
              <a:buSzPts val="1800"/>
              <a:buChar char="-"/>
            </a:pPr>
            <a:r>
              <a:rPr lang="en-SG"/>
              <a:t>3) List of recommended cars</a:t>
            </a:r>
            <a:endParaRPr/>
          </a:p>
        </p:txBody>
      </p:sp>
      <p:pic>
        <p:nvPicPr>
          <p:cNvPr id="93" name="Google Shape;93;p4"/>
          <p:cNvPicPr preferRelativeResize="0"/>
          <p:nvPr/>
        </p:nvPicPr>
        <p:blipFill rotWithShape="1">
          <a:blip r:embed="rId3">
            <a:alphaModFix/>
          </a:blip>
          <a:srcRect/>
          <a:stretch/>
        </p:blipFill>
        <p:spPr>
          <a:xfrm>
            <a:off x="4263752" y="365760"/>
            <a:ext cx="4568548" cy="45071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41905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System Architecture</a:t>
            </a:r>
            <a:endParaRPr/>
          </a:p>
        </p:txBody>
      </p:sp>
      <p:pic>
        <p:nvPicPr>
          <p:cNvPr id="99" name="Google Shape;99;p5"/>
          <p:cNvPicPr preferRelativeResize="0"/>
          <p:nvPr/>
        </p:nvPicPr>
        <p:blipFill rotWithShape="1">
          <a:blip r:embed="rId3">
            <a:alphaModFix/>
          </a:blip>
          <a:srcRect/>
          <a:stretch/>
        </p:blipFill>
        <p:spPr>
          <a:xfrm>
            <a:off x="499438" y="1238900"/>
            <a:ext cx="8145125" cy="307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41905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System Architecture and Logic Flow</a:t>
            </a:r>
            <a:endParaRPr/>
          </a:p>
        </p:txBody>
      </p:sp>
      <p:pic>
        <p:nvPicPr>
          <p:cNvPr id="99" name="Google Shape;99;p5"/>
          <p:cNvPicPr preferRelativeResize="0"/>
          <p:nvPr/>
        </p:nvPicPr>
        <p:blipFill rotWithShape="1">
          <a:blip r:embed="rId3">
            <a:alphaModFix/>
          </a:blip>
          <a:srcRect/>
          <a:stretch/>
        </p:blipFill>
        <p:spPr>
          <a:xfrm>
            <a:off x="367820" y="1730737"/>
            <a:ext cx="4986962" cy="2016918"/>
          </a:xfrm>
          <a:prstGeom prst="rect">
            <a:avLst/>
          </a:prstGeom>
          <a:noFill/>
          <a:ln>
            <a:noFill/>
          </a:ln>
        </p:spPr>
      </p:pic>
      <p:pic>
        <p:nvPicPr>
          <p:cNvPr id="2" name="Picture 1">
            <a:extLst>
              <a:ext uri="{FF2B5EF4-FFF2-40B4-BE49-F238E27FC236}">
                <a16:creationId xmlns:a16="http://schemas.microsoft.com/office/drawing/2014/main" id="{0FB5836C-31C1-E418-F977-51B290B432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8910" y="180966"/>
            <a:ext cx="3064059" cy="4781567"/>
          </a:xfrm>
          <a:prstGeom prst="rect">
            <a:avLst/>
          </a:prstGeom>
          <a:noFill/>
          <a:ln>
            <a:noFill/>
          </a:ln>
        </p:spPr>
      </p:pic>
      <p:pic>
        <p:nvPicPr>
          <p:cNvPr id="3" name="Google Shape;99;p5">
            <a:extLst>
              <a:ext uri="{FF2B5EF4-FFF2-40B4-BE49-F238E27FC236}">
                <a16:creationId xmlns:a16="http://schemas.microsoft.com/office/drawing/2014/main" id="{95BCC028-CF05-6268-83F1-93B2EDDB4703}"/>
              </a:ext>
            </a:extLst>
          </p:cNvPr>
          <p:cNvPicPr preferRelativeResize="0"/>
          <p:nvPr/>
        </p:nvPicPr>
        <p:blipFill rotWithShape="1">
          <a:blip r:embed="rId5">
            <a:alphaModFix/>
          </a:blip>
          <a:srcRect/>
          <a:stretch/>
        </p:blipFill>
        <p:spPr>
          <a:xfrm>
            <a:off x="367820" y="1866736"/>
            <a:ext cx="4986962" cy="1880919"/>
          </a:xfrm>
          <a:prstGeom prst="rect">
            <a:avLst/>
          </a:prstGeom>
          <a:noFill/>
          <a:ln>
            <a:noFill/>
          </a:ln>
        </p:spPr>
      </p:pic>
    </p:spTree>
    <p:extLst>
      <p:ext uri="{BB962C8B-B14F-4D97-AF65-F5344CB8AC3E}">
        <p14:creationId xmlns:p14="http://schemas.microsoft.com/office/powerpoint/2010/main" val="200877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5cc17403d5_0_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SG"/>
              <a:t>Time Series Forecasting Models</a:t>
            </a:r>
            <a:endParaRPr/>
          </a:p>
        </p:txBody>
      </p:sp>
      <p:pic>
        <p:nvPicPr>
          <p:cNvPr id="5" name="Picture 4">
            <a:extLst>
              <a:ext uri="{FF2B5EF4-FFF2-40B4-BE49-F238E27FC236}">
                <a16:creationId xmlns:a16="http://schemas.microsoft.com/office/drawing/2014/main" id="{3C88261A-183D-2438-77C4-E5986FF52747}"/>
              </a:ext>
            </a:extLst>
          </p:cNvPr>
          <p:cNvPicPr>
            <a:picLocks noChangeAspect="1"/>
          </p:cNvPicPr>
          <p:nvPr/>
        </p:nvPicPr>
        <p:blipFill>
          <a:blip r:embed="rId3"/>
          <a:stretch>
            <a:fillRect/>
          </a:stretch>
        </p:blipFill>
        <p:spPr>
          <a:xfrm>
            <a:off x="488195" y="2844382"/>
            <a:ext cx="7730758" cy="2220537"/>
          </a:xfrm>
          <a:prstGeom prst="rect">
            <a:avLst/>
          </a:prstGeom>
        </p:spPr>
      </p:pic>
      <p:sp>
        <p:nvSpPr>
          <p:cNvPr id="6" name="TextBox 5">
            <a:extLst>
              <a:ext uri="{FF2B5EF4-FFF2-40B4-BE49-F238E27FC236}">
                <a16:creationId xmlns:a16="http://schemas.microsoft.com/office/drawing/2014/main" id="{2D1C41C5-C361-61DD-38F4-578651FAB220}"/>
              </a:ext>
            </a:extLst>
          </p:cNvPr>
          <p:cNvSpPr txBox="1"/>
          <p:nvPr/>
        </p:nvSpPr>
        <p:spPr>
          <a:xfrm>
            <a:off x="311700" y="1087582"/>
            <a:ext cx="8091082" cy="1754326"/>
          </a:xfrm>
          <a:prstGeom prst="rect">
            <a:avLst/>
          </a:prstGeom>
          <a:noFill/>
        </p:spPr>
        <p:txBody>
          <a:bodyPr wrap="square" rtlCol="0">
            <a:spAutoFit/>
          </a:bodyPr>
          <a:lstStyle/>
          <a:p>
            <a:pPr marL="285750" indent="-285750">
              <a:buFont typeface="Arial" panose="020B0604020202020204" pitchFamily="34" charset="0"/>
              <a:buChar char="•"/>
            </a:pPr>
            <a:r>
              <a:rPr lang="en-SG" sz="1800">
                <a:effectLst/>
                <a:latin typeface="Calibri" panose="020F0502020204030204" pitchFamily="34" charset="0"/>
                <a:ea typeface="SimSun" panose="02010600030101010101" pitchFamily="2" charset="-122"/>
              </a:rPr>
              <a:t>Performance of time series forecasting models is highly dependent on the nature of the time series dataset </a:t>
            </a:r>
          </a:p>
          <a:p>
            <a:pPr marL="285750" indent="-285750">
              <a:buFont typeface="Arial" panose="020B0604020202020204" pitchFamily="34" charset="0"/>
              <a:buChar char="•"/>
            </a:pPr>
            <a:r>
              <a:rPr lang="en-SG" sz="1800">
                <a:effectLst/>
                <a:latin typeface="Calibri" panose="020F0502020204030204" pitchFamily="34" charset="0"/>
                <a:ea typeface="SimSun" panose="02010600030101010101" pitchFamily="2" charset="-122"/>
              </a:rPr>
              <a:t>No reliable method of determining the best model to use for a given time series dataset. </a:t>
            </a:r>
          </a:p>
          <a:p>
            <a:pPr marL="285750" indent="-285750">
              <a:buFont typeface="Arial" panose="020B0604020202020204" pitchFamily="34" charset="0"/>
              <a:buChar char="•"/>
            </a:pPr>
            <a:r>
              <a:rPr lang="en-SG" sz="1800">
                <a:effectLst/>
                <a:latin typeface="Calibri" panose="020F0502020204030204" pitchFamily="34" charset="0"/>
                <a:ea typeface="SimSun" panose="02010600030101010101" pitchFamily="2" charset="-122"/>
              </a:rPr>
              <a:t>Thus, we need to train different forecasting models on both univariate and multivariate datasets</a:t>
            </a:r>
            <a:endParaRPr lang="en-S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3EE-F792-578E-3F2A-32A818F9606A}"/>
              </a:ext>
            </a:extLst>
          </p:cNvPr>
          <p:cNvSpPr>
            <a:spLocks noGrp="1"/>
          </p:cNvSpPr>
          <p:nvPr>
            <p:ph type="title"/>
          </p:nvPr>
        </p:nvSpPr>
        <p:spPr/>
        <p:txBody>
          <a:bodyPr>
            <a:normAutofit fontScale="90000"/>
          </a:bodyPr>
          <a:lstStyle/>
          <a:p>
            <a:r>
              <a:rPr lang="en-SG"/>
              <a:t>Model Performance Evaluation Metrics</a:t>
            </a:r>
          </a:p>
        </p:txBody>
      </p:sp>
      <p:sp>
        <p:nvSpPr>
          <p:cNvPr id="3" name="Text Placeholder 2">
            <a:extLst>
              <a:ext uri="{FF2B5EF4-FFF2-40B4-BE49-F238E27FC236}">
                <a16:creationId xmlns:a16="http://schemas.microsoft.com/office/drawing/2014/main" id="{308CE6FA-707B-9D45-D0AE-36954FA1DFEB}"/>
              </a:ext>
            </a:extLst>
          </p:cNvPr>
          <p:cNvSpPr>
            <a:spLocks noGrp="1"/>
          </p:cNvSpPr>
          <p:nvPr>
            <p:ph type="body" idx="1"/>
          </p:nvPr>
        </p:nvSpPr>
        <p:spPr/>
        <p:txBody>
          <a:bodyPr/>
          <a:lstStyle/>
          <a:p>
            <a:r>
              <a:rPr lang="en-SG"/>
              <a:t>Mean Absolute Error (MAE)</a:t>
            </a:r>
          </a:p>
          <a:p>
            <a:endParaRPr lang="en-SG"/>
          </a:p>
          <a:p>
            <a:endParaRPr lang="en-SG"/>
          </a:p>
          <a:p>
            <a:r>
              <a:rPr lang="en-SG"/>
              <a:t>Root Mean Square Error (RMSE)</a:t>
            </a:r>
          </a:p>
          <a:p>
            <a:endParaRPr lang="en-SG"/>
          </a:p>
          <a:p>
            <a:endParaRPr lang="en-SG"/>
          </a:p>
          <a:p>
            <a:endParaRPr lang="en-SG"/>
          </a:p>
          <a:p>
            <a:r>
              <a:rPr lang="en-SG"/>
              <a:t>Mean Absolute Percentage Error (MAPE)</a:t>
            </a:r>
          </a:p>
          <a:p>
            <a:endParaRPr lang="en-SG"/>
          </a:p>
          <a:p>
            <a:endParaRPr lang="en-SG"/>
          </a:p>
        </p:txBody>
      </p:sp>
      <p:sp>
        <p:nvSpPr>
          <p:cNvPr id="4" name="AutoShape 2" descr="M = \frac{1}{n}\sum_{t=1}^n\left|\frac{A_t - F_t}{A_t}\right|">
            <a:extLst>
              <a:ext uri="{FF2B5EF4-FFF2-40B4-BE49-F238E27FC236}">
                <a16:creationId xmlns:a16="http://schemas.microsoft.com/office/drawing/2014/main" id="{B91C987C-3331-13AA-CAAD-8F19694D712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054" name="Picture 6" descr="What does RMSE really mean?. Root Mean Square Error (RMSE) is a… | by James  Moody | Towards Data Science">
            <a:extLst>
              <a:ext uri="{FF2B5EF4-FFF2-40B4-BE49-F238E27FC236}">
                <a16:creationId xmlns:a16="http://schemas.microsoft.com/office/drawing/2014/main" id="{76FB4D37-11E0-5BD4-D70C-BD241A4D7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129" y="2724150"/>
            <a:ext cx="2300071" cy="7190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E0FA5C-3AF5-230D-7368-64EFC06F6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127" y="4141870"/>
            <a:ext cx="2872546" cy="603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B5C7AFDA-3F55-9DDA-48E1-68970E9576B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4491" y="1693242"/>
            <a:ext cx="1955018" cy="544074"/>
          </a:xfrm>
          <a:prstGeom prst="rect">
            <a:avLst/>
          </a:prstGeom>
          <a:noFill/>
          <a:ln>
            <a:noFill/>
          </a:ln>
        </p:spPr>
      </p:pic>
    </p:spTree>
    <p:extLst>
      <p:ext uri="{BB962C8B-B14F-4D97-AF65-F5344CB8AC3E}">
        <p14:creationId xmlns:p14="http://schemas.microsoft.com/office/powerpoint/2010/main" val="1183025456"/>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4442</Words>
  <Application>Microsoft Office PowerPoint</Application>
  <PresentationFormat>On-screen Show (16:9)</PresentationFormat>
  <Paragraphs>593</Paragraphs>
  <Slides>46</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Open Sans</vt:lpstr>
      <vt:lpstr>Arial</vt:lpstr>
      <vt:lpstr>PT Sans Narrow</vt:lpstr>
      <vt:lpstr>Calibri</vt:lpstr>
      <vt:lpstr>Times New Roman</vt:lpstr>
      <vt:lpstr>Arial</vt:lpstr>
      <vt:lpstr>Tropic</vt:lpstr>
      <vt:lpstr>iCARe  An Intelligent Car Budgeting Assistant</vt:lpstr>
      <vt:lpstr>Agenda</vt:lpstr>
      <vt:lpstr>Project Goals</vt:lpstr>
      <vt:lpstr>Project Timeline</vt:lpstr>
      <vt:lpstr>Wireframe design</vt:lpstr>
      <vt:lpstr>System Architecture</vt:lpstr>
      <vt:lpstr>System Architecture and Logic Flow</vt:lpstr>
      <vt:lpstr>Time Series Forecasting Models</vt:lpstr>
      <vt:lpstr>Model Performance Evaluation Metrics</vt:lpstr>
      <vt:lpstr>Univariate Machine Learning</vt:lpstr>
      <vt:lpstr>Univariate Data Preparation and Exploration</vt:lpstr>
      <vt:lpstr>Univariate ARIMA</vt:lpstr>
      <vt:lpstr>Univariate ARIMA</vt:lpstr>
      <vt:lpstr>Univariate ARIMA</vt:lpstr>
      <vt:lpstr>Univariate SARIMA</vt:lpstr>
      <vt:lpstr>Univariate SARIMA</vt:lpstr>
      <vt:lpstr>Univariate Holt-Winter</vt:lpstr>
      <vt:lpstr>Univariate Simple RNN </vt:lpstr>
      <vt:lpstr>Univariate LSTM</vt:lpstr>
      <vt:lpstr>Univariate single-layer LSTM </vt:lpstr>
      <vt:lpstr>Univariate stacked LSTM </vt:lpstr>
      <vt:lpstr>Model Comparison</vt:lpstr>
      <vt:lpstr>Multivariate Machine Learning</vt:lpstr>
      <vt:lpstr>Data Collection and Preparation</vt:lpstr>
      <vt:lpstr>Data Collection and Preparation</vt:lpstr>
      <vt:lpstr>Data Exploration</vt:lpstr>
      <vt:lpstr>Data Exploration</vt:lpstr>
      <vt:lpstr>Principal Component Analysis</vt:lpstr>
      <vt:lpstr>Dimension Reduction with PCA</vt:lpstr>
      <vt:lpstr>Dimension Reduction with PCA</vt:lpstr>
      <vt:lpstr>Inclusion of historical 'Quota Premium A' feature</vt:lpstr>
      <vt:lpstr>Segment Preparation</vt:lpstr>
      <vt:lpstr>VARMA </vt:lpstr>
      <vt:lpstr>VARMA </vt:lpstr>
      <vt:lpstr>VARMA </vt:lpstr>
      <vt:lpstr>Experimentation with multivariate LSTM</vt:lpstr>
      <vt:lpstr>LSTM (Single layer)</vt:lpstr>
      <vt:lpstr>Stacked LSTM</vt:lpstr>
      <vt:lpstr>Bi-directional LSTM</vt:lpstr>
      <vt:lpstr>Bi-directional LSTM</vt:lpstr>
      <vt:lpstr>Model Comparison (Multivariate)</vt:lpstr>
      <vt:lpstr>Model Comparison (All)</vt:lpstr>
      <vt:lpstr>   Model Comparison (All)</vt:lpstr>
      <vt:lpstr>   End Product - iCARe Web Application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iCARe  An Intelligent Car Budgeting Assistant</dc:title>
  <dc:creator>Yuh Fan Sim</dc:creator>
  <cp:lastModifiedBy>Jeng Wei Teoh</cp:lastModifiedBy>
  <cp:revision>1</cp:revision>
  <dcterms:modified xsi:type="dcterms:W3CDTF">2022-11-06T06:23:14Z</dcterms:modified>
</cp:coreProperties>
</file>